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5" r:id="rId1"/>
  </p:sldMasterIdLst>
  <p:sldIdLst>
    <p:sldId id="256" r:id="rId2"/>
    <p:sldId id="257" r:id="rId3"/>
    <p:sldId id="288" r:id="rId4"/>
    <p:sldId id="286" r:id="rId5"/>
    <p:sldId id="261" r:id="rId6"/>
    <p:sldId id="262" r:id="rId7"/>
    <p:sldId id="287" r:id="rId8"/>
    <p:sldId id="289" r:id="rId9"/>
    <p:sldId id="279" r:id="rId10"/>
    <p:sldId id="290" r:id="rId11"/>
    <p:sldId id="272" r:id="rId12"/>
    <p:sldId id="301" r:id="rId13"/>
    <p:sldId id="273" r:id="rId14"/>
    <p:sldId id="291" r:id="rId15"/>
    <p:sldId id="292" r:id="rId16"/>
    <p:sldId id="293" r:id="rId17"/>
    <p:sldId id="294" r:id="rId18"/>
    <p:sldId id="295" r:id="rId19"/>
    <p:sldId id="302" r:id="rId20"/>
    <p:sldId id="297" r:id="rId21"/>
    <p:sldId id="298" r:id="rId22"/>
    <p:sldId id="299" r:id="rId23"/>
    <p:sldId id="266" r:id="rId24"/>
    <p:sldId id="267" r:id="rId25"/>
    <p:sldId id="285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E12340-8857-40C2-9CB0-E8E905A2F7EB}" v="48" dt="2019-04-26T05:44:30.874"/>
    <p1510:client id="{248E9EBD-E4E3-3A4D-A000-6DED5F00661C}" v="1738" dt="2019-04-26T11:44:30.265"/>
    <p1510:client id="{AB6473C6-07FE-4476-B168-F0E824413C2A}" v="3" dt="2019-04-26T09:02:11.640"/>
    <p1510:client id="{CBD580CC-FD34-414A-B063-FD614BD81052}" v="173" dt="2019-04-26T17:30:22.739"/>
    <p1510:client id="{E8D8968D-9D57-4F5C-BA64-187A0F89081F}" v="6" dt="2019-04-29T04:56:32.4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9" d="100"/>
          <a:sy n="59" d="100"/>
        </p:scale>
        <p:origin x="10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providerId="Windows Live" clId="Web-{9DA9B54E-04BD-489A-ACE2-85AF4DEA193D}"/>
    <pc:docChg chg="modSld">
      <pc:chgData name="Guest User" userId="" providerId="Windows Live" clId="Web-{9DA9B54E-04BD-489A-ACE2-85AF4DEA193D}" dt="2019-04-15T01:14:29.346" v="103" actId="20577"/>
      <pc:docMkLst>
        <pc:docMk/>
      </pc:docMkLst>
      <pc:sldChg chg="modSp">
        <pc:chgData name="Guest User" userId="" providerId="Windows Live" clId="Web-{9DA9B54E-04BD-489A-ACE2-85AF4DEA193D}" dt="2019-04-15T01:01:55.765" v="64" actId="20577"/>
        <pc:sldMkLst>
          <pc:docMk/>
          <pc:sldMk cId="1452569011" sldId="257"/>
        </pc:sldMkLst>
        <pc:spChg chg="mod">
          <ac:chgData name="Guest User" userId="" providerId="Windows Live" clId="Web-{9DA9B54E-04BD-489A-ACE2-85AF4DEA193D}" dt="2019-04-15T01:01:55.765" v="64" actId="20577"/>
          <ac:spMkLst>
            <pc:docMk/>
            <pc:sldMk cId="1452569011" sldId="257"/>
            <ac:spMk id="3" creationId="{87670FC9-4EC1-4705-8EC5-A25EEADEAB70}"/>
          </ac:spMkLst>
        </pc:spChg>
      </pc:sldChg>
    </pc:docChg>
  </pc:docChgLst>
  <pc:docChgLst>
    <pc:chgData name="Guest User" providerId="Windows Live" clId="Web-{86544AF6-7FDA-4463-B5EE-4CA5889474CF}"/>
    <pc:docChg chg="addSld modSld">
      <pc:chgData name="Guest User" userId="" providerId="Windows Live" clId="Web-{86544AF6-7FDA-4463-B5EE-4CA5889474CF}" dt="2019-04-16T06:14:18.839" v="520" actId="20577"/>
      <pc:docMkLst>
        <pc:docMk/>
      </pc:docMkLst>
      <pc:sldChg chg="modSp">
        <pc:chgData name="Guest User" userId="" providerId="Windows Live" clId="Web-{86544AF6-7FDA-4463-B5EE-4CA5889474CF}" dt="2019-04-16T06:14:17.698" v="518" actId="20577"/>
        <pc:sldMkLst>
          <pc:docMk/>
          <pc:sldMk cId="1230645440" sldId="273"/>
        </pc:sldMkLst>
        <pc:spChg chg="mod">
          <ac:chgData name="Guest User" userId="" providerId="Windows Live" clId="Web-{86544AF6-7FDA-4463-B5EE-4CA5889474CF}" dt="2019-04-16T06:14:17.698" v="518" actId="20577"/>
          <ac:spMkLst>
            <pc:docMk/>
            <pc:sldMk cId="1230645440" sldId="273"/>
            <ac:spMk id="2" creationId="{239946A2-9D79-4A72-9335-CEFCE81D8A0D}"/>
          </ac:spMkLst>
        </pc:spChg>
      </pc:sldChg>
    </pc:docChg>
  </pc:docChgLst>
  <pc:docChgLst>
    <pc:chgData name="Guest User" providerId="Windows Live" clId="Web-{16E12340-8857-40C2-9CB0-E8E905A2F7EB}"/>
    <pc:docChg chg="modSld">
      <pc:chgData name="Guest User" userId="" providerId="Windows Live" clId="Web-{16E12340-8857-40C2-9CB0-E8E905A2F7EB}" dt="2019-04-26T05:44:30.874" v="101" actId="14100"/>
      <pc:docMkLst>
        <pc:docMk/>
      </pc:docMkLst>
      <pc:sldChg chg="addSp delSp modSp">
        <pc:chgData name="Guest User" userId="" providerId="Windows Live" clId="Web-{16E12340-8857-40C2-9CB0-E8E905A2F7EB}" dt="2019-04-26T05:44:30.874" v="101" actId="14100"/>
        <pc:sldMkLst>
          <pc:docMk/>
          <pc:sldMk cId="671793420" sldId="277"/>
        </pc:sldMkLst>
        <pc:spChg chg="add del mod">
          <ac:chgData name="Guest User" userId="" providerId="Windows Live" clId="Web-{16E12340-8857-40C2-9CB0-E8E905A2F7EB}" dt="2019-04-26T05:44:00.843" v="95" actId="20577"/>
          <ac:spMkLst>
            <pc:docMk/>
            <pc:sldMk cId="671793420" sldId="277"/>
            <ac:spMk id="3" creationId="{5A8723E8-161F-4D05-B434-F566F6591F84}"/>
          </ac:spMkLst>
        </pc:spChg>
        <pc:spChg chg="add del mod">
          <ac:chgData name="Guest User" userId="" providerId="Windows Live" clId="Web-{16E12340-8857-40C2-9CB0-E8E905A2F7EB}" dt="2019-04-26T05:43:48.781" v="94"/>
          <ac:spMkLst>
            <pc:docMk/>
            <pc:sldMk cId="671793420" sldId="277"/>
            <ac:spMk id="6" creationId="{DA1D6BB3-E609-4044-83C7-15A28FE317E2}"/>
          </ac:spMkLst>
        </pc:spChg>
        <pc:picChg chg="add mod">
          <ac:chgData name="Guest User" userId="" providerId="Windows Live" clId="Web-{16E12340-8857-40C2-9CB0-E8E905A2F7EB}" dt="2019-04-26T05:44:30.874" v="101" actId="14100"/>
          <ac:picMkLst>
            <pc:docMk/>
            <pc:sldMk cId="671793420" sldId="277"/>
            <ac:picMk id="7" creationId="{70A39573-9A9F-435B-99E0-76D4627E4227}"/>
          </ac:picMkLst>
        </pc:picChg>
        <pc:picChg chg="del">
          <ac:chgData name="Guest User" userId="" providerId="Windows Live" clId="Web-{16E12340-8857-40C2-9CB0-E8E905A2F7EB}" dt="2019-04-26T05:42:01.656" v="1"/>
          <ac:picMkLst>
            <pc:docMk/>
            <pc:sldMk cId="671793420" sldId="277"/>
            <ac:picMk id="8" creationId="{E11AADEB-AACA-465D-A255-AFE9AEFAB96B}"/>
          </ac:picMkLst>
        </pc:picChg>
        <pc:picChg chg="del">
          <ac:chgData name="Guest User" userId="" providerId="Windows Live" clId="Web-{16E12340-8857-40C2-9CB0-E8E905A2F7EB}" dt="2019-04-26T05:42:03.859" v="2"/>
          <ac:picMkLst>
            <pc:docMk/>
            <pc:sldMk cId="671793420" sldId="277"/>
            <ac:picMk id="12" creationId="{68FD1848-0E62-4585-9B55-E5F8E442230E}"/>
          </ac:picMkLst>
        </pc:picChg>
        <pc:picChg chg="del">
          <ac:chgData name="Guest User" userId="" providerId="Windows Live" clId="Web-{16E12340-8857-40C2-9CB0-E8E905A2F7EB}" dt="2019-04-26T05:42:00.188" v="0"/>
          <ac:picMkLst>
            <pc:docMk/>
            <pc:sldMk cId="671793420" sldId="277"/>
            <ac:picMk id="16" creationId="{C4D62036-A6F6-43B8-83A3-5D0C6D9FD083}"/>
          </ac:picMkLst>
        </pc:picChg>
      </pc:sldChg>
    </pc:docChg>
  </pc:docChgLst>
  <pc:docChgLst>
    <pc:chgData name="Guest User" providerId="Windows Live" clId="Web-{F9F9DD84-08C7-405C-9904-E67C7EE5854A}"/>
    <pc:docChg chg="addSld delSld modSld">
      <pc:chgData name="Guest User" userId="" providerId="Windows Live" clId="Web-{F9F9DD84-08C7-405C-9904-E67C7EE5854A}" dt="2019-04-15T21:04:26.116" v="1137" actId="20577"/>
      <pc:docMkLst>
        <pc:docMk/>
      </pc:docMkLst>
      <pc:sldChg chg="addSp modSp">
        <pc:chgData name="Guest User" userId="" providerId="Windows Live" clId="Web-{F9F9DD84-08C7-405C-9904-E67C7EE5854A}" dt="2019-04-15T20:18:50.483" v="347" actId="20577"/>
        <pc:sldMkLst>
          <pc:docMk/>
          <pc:sldMk cId="1452569011" sldId="257"/>
        </pc:sldMkLst>
        <pc:spChg chg="add mod">
          <ac:chgData name="Guest User" userId="" providerId="Windows Live" clId="Web-{F9F9DD84-08C7-405C-9904-E67C7EE5854A}" dt="2019-04-15T20:18:50.483" v="347" actId="20577"/>
          <ac:spMkLst>
            <pc:docMk/>
            <pc:sldMk cId="1452569011" sldId="257"/>
            <ac:spMk id="5" creationId="{D0565945-E5F3-46B6-AD3B-1CF3319371E8}"/>
          </ac:spMkLst>
        </pc:spChg>
      </pc:sldChg>
      <pc:sldChg chg="addSp modSp">
        <pc:chgData name="Guest User" userId="" providerId="Windows Live" clId="Web-{F9F9DD84-08C7-405C-9904-E67C7EE5854A}" dt="2019-04-15T20:19:20.624" v="369" actId="20577"/>
        <pc:sldMkLst>
          <pc:docMk/>
          <pc:sldMk cId="3037788933" sldId="261"/>
        </pc:sldMkLst>
        <pc:spChg chg="add mod">
          <ac:chgData name="Guest User" userId="" providerId="Windows Live" clId="Web-{F9F9DD84-08C7-405C-9904-E67C7EE5854A}" dt="2019-04-15T20:19:20.624" v="369" actId="20577"/>
          <ac:spMkLst>
            <pc:docMk/>
            <pc:sldMk cId="3037788933" sldId="261"/>
            <ac:spMk id="5" creationId="{75A4AB4A-38D0-40CB-92AA-8460F309162A}"/>
          </ac:spMkLst>
        </pc:spChg>
      </pc:sldChg>
      <pc:sldChg chg="addSp modSp">
        <pc:chgData name="Guest User" userId="" providerId="Windows Live" clId="Web-{F9F9DD84-08C7-405C-9904-E67C7EE5854A}" dt="2019-04-15T20:19:40.483" v="379" actId="20577"/>
        <pc:sldMkLst>
          <pc:docMk/>
          <pc:sldMk cId="3552946187" sldId="262"/>
        </pc:sldMkLst>
        <pc:spChg chg="add mod">
          <ac:chgData name="Guest User" userId="" providerId="Windows Live" clId="Web-{F9F9DD84-08C7-405C-9904-E67C7EE5854A}" dt="2019-04-15T20:19:40.483" v="379" actId="20577"/>
          <ac:spMkLst>
            <pc:docMk/>
            <pc:sldMk cId="3552946187" sldId="262"/>
            <ac:spMk id="3" creationId="{08B15F11-6FA5-484E-AB94-65ABFF760D46}"/>
          </ac:spMkLst>
        </pc:spChg>
        <pc:graphicFrameChg chg="mod modGraphic">
          <ac:chgData name="Guest User" userId="" providerId="Windows Live" clId="Web-{F9F9DD84-08C7-405C-9904-E67C7EE5854A}" dt="2019-04-15T20:18:27.765" v="338"/>
          <ac:graphicFrameMkLst>
            <pc:docMk/>
            <pc:sldMk cId="3552946187" sldId="262"/>
            <ac:graphicFrameMk id="4" creationId="{EC4A797A-E1FF-49A3-829F-0C4F66A97EF6}"/>
          </ac:graphicFrameMkLst>
        </pc:graphicFrameChg>
      </pc:sldChg>
      <pc:sldChg chg="modSp">
        <pc:chgData name="Guest User" userId="" providerId="Windows Live" clId="Web-{F9F9DD84-08C7-405C-9904-E67C7EE5854A}" dt="2019-04-15T20:27:49.904" v="497" actId="20577"/>
        <pc:sldMkLst>
          <pc:docMk/>
          <pc:sldMk cId="954561747" sldId="266"/>
        </pc:sldMkLst>
        <pc:spChg chg="mod">
          <ac:chgData name="Guest User" userId="" providerId="Windows Live" clId="Web-{F9F9DD84-08C7-405C-9904-E67C7EE5854A}" dt="2019-04-15T20:27:49.904" v="497" actId="20577"/>
          <ac:spMkLst>
            <pc:docMk/>
            <pc:sldMk cId="954561747" sldId="266"/>
            <ac:spMk id="3" creationId="{54BD6ACC-D9AB-4E68-B4BD-936A1605B3D8}"/>
          </ac:spMkLst>
        </pc:spChg>
      </pc:sldChg>
      <pc:sldChg chg="addSp modSp mod setBg">
        <pc:chgData name="Guest User" userId="" providerId="Windows Live" clId="Web-{F9F9DD84-08C7-405C-9904-E67C7EE5854A}" dt="2019-04-15T21:02:40.851" v="1031" actId="14100"/>
        <pc:sldMkLst>
          <pc:docMk/>
          <pc:sldMk cId="2543384873" sldId="267"/>
        </pc:sldMkLst>
        <pc:spChg chg="mod">
          <ac:chgData name="Guest User" userId="" providerId="Windows Live" clId="Web-{F9F9DD84-08C7-405C-9904-E67C7EE5854A}" dt="2019-04-15T21:02:40.851" v="1031" actId="14100"/>
          <ac:spMkLst>
            <pc:docMk/>
            <pc:sldMk cId="2543384873" sldId="267"/>
            <ac:spMk id="2" creationId="{417B491C-B036-40D5-94A9-1BC763B337A0}"/>
          </ac:spMkLst>
        </pc:spChg>
        <pc:spChg chg="mod">
          <ac:chgData name="Guest User" userId="" providerId="Windows Live" clId="Web-{F9F9DD84-08C7-405C-9904-E67C7EE5854A}" dt="2019-04-15T21:02:38.038" v="1029" actId="20577"/>
          <ac:spMkLst>
            <pc:docMk/>
            <pc:sldMk cId="2543384873" sldId="267"/>
            <ac:spMk id="3" creationId="{4BF61579-FE80-4B16-A731-1B1429352DBC}"/>
          </ac:spMkLst>
        </pc:spChg>
        <pc:spChg chg="add">
          <ac:chgData name="Guest User" userId="" providerId="Windows Live" clId="Web-{F9F9DD84-08C7-405C-9904-E67C7EE5854A}" dt="2019-04-15T21:01:39.038" v="1007"/>
          <ac:spMkLst>
            <pc:docMk/>
            <pc:sldMk cId="2543384873" sldId="267"/>
            <ac:spMk id="8" creationId="{4B0FA309-807F-4C17-98EF-A3BA7388E213}"/>
          </ac:spMkLst>
        </pc:spChg>
        <pc:spChg chg="add">
          <ac:chgData name="Guest User" userId="" providerId="Windows Live" clId="Web-{F9F9DD84-08C7-405C-9904-E67C7EE5854A}" dt="2019-04-15T21:01:39.038" v="1007"/>
          <ac:spMkLst>
            <pc:docMk/>
            <pc:sldMk cId="2543384873" sldId="267"/>
            <ac:spMk id="12" creationId="{C8FA1749-B91A-40E7-AD01-0B9C9C6AF74E}"/>
          </ac:spMkLst>
        </pc:spChg>
        <pc:spChg chg="add">
          <ac:chgData name="Guest User" userId="" providerId="Windows Live" clId="Web-{F9F9DD84-08C7-405C-9904-E67C7EE5854A}" dt="2019-04-15T21:01:39.038" v="1007"/>
          <ac:spMkLst>
            <pc:docMk/>
            <pc:sldMk cId="2543384873" sldId="267"/>
            <ac:spMk id="16" creationId="{700676C8-6DE8-47DD-9A23-D42063A12E10}"/>
          </ac:spMkLst>
        </pc:spChg>
        <pc:picChg chg="add">
          <ac:chgData name="Guest User" userId="" providerId="Windows Live" clId="Web-{F9F9DD84-08C7-405C-9904-E67C7EE5854A}" dt="2019-04-15T21:01:39.038" v="1007"/>
          <ac:picMkLst>
            <pc:docMk/>
            <pc:sldMk cId="2543384873" sldId="267"/>
            <ac:picMk id="10" creationId="{2642A87B-CAE9-4F8F-B293-28388E45D9EE}"/>
          </ac:picMkLst>
        </pc:picChg>
        <pc:picChg chg="add">
          <ac:chgData name="Guest User" userId="" providerId="Windows Live" clId="Web-{F9F9DD84-08C7-405C-9904-E67C7EE5854A}" dt="2019-04-15T21:01:39.038" v="1007"/>
          <ac:picMkLst>
            <pc:docMk/>
            <pc:sldMk cId="2543384873" sldId="267"/>
            <ac:picMk id="14" creationId="{3B7A934F-FFF7-4353-83D3-4EF66E93EEF8}"/>
          </ac:picMkLst>
        </pc:picChg>
      </pc:sldChg>
      <pc:sldChg chg="addSp modSp">
        <pc:chgData name="Guest User" userId="" providerId="Windows Live" clId="Web-{F9F9DD84-08C7-405C-9904-E67C7EE5854A}" dt="2019-04-15T20:20:14.296" v="406" actId="20577"/>
        <pc:sldMkLst>
          <pc:docMk/>
          <pc:sldMk cId="2107753983" sldId="272"/>
        </pc:sldMkLst>
        <pc:spChg chg="add mod">
          <ac:chgData name="Guest User" userId="" providerId="Windows Live" clId="Web-{F9F9DD84-08C7-405C-9904-E67C7EE5854A}" dt="2019-04-15T20:20:14.296" v="406" actId="20577"/>
          <ac:spMkLst>
            <pc:docMk/>
            <pc:sldMk cId="2107753983" sldId="272"/>
            <ac:spMk id="4" creationId="{8E40931A-B4E6-4638-9A6A-DE0DC7045FC2}"/>
          </ac:spMkLst>
        </pc:spChg>
      </pc:sldChg>
      <pc:sldChg chg="addSp modSp">
        <pc:chgData name="Guest User" userId="" providerId="Windows Live" clId="Web-{F9F9DD84-08C7-405C-9904-E67C7EE5854A}" dt="2019-04-15T20:21:33.545" v="412" actId="20577"/>
        <pc:sldMkLst>
          <pc:docMk/>
          <pc:sldMk cId="1230645440" sldId="273"/>
        </pc:sldMkLst>
        <pc:spChg chg="add mod">
          <ac:chgData name="Guest User" userId="" providerId="Windows Live" clId="Web-{F9F9DD84-08C7-405C-9904-E67C7EE5854A}" dt="2019-04-15T20:21:33.545" v="412" actId="20577"/>
          <ac:spMkLst>
            <pc:docMk/>
            <pc:sldMk cId="1230645440" sldId="273"/>
            <ac:spMk id="5" creationId="{D6BAB95A-7016-4FAD-84A9-9237B08D291F}"/>
          </ac:spMkLst>
        </pc:spChg>
      </pc:sldChg>
    </pc:docChg>
  </pc:docChgLst>
  <pc:docChgLst>
    <pc:chgData name="Guest User" providerId="Windows Live" clId="Web-{925ACD87-ABCC-47E3-9F99-E5B74C229EAD}"/>
    <pc:docChg chg="addSld delSld modSld">
      <pc:chgData name="Guest User" userId="" providerId="Windows Live" clId="Web-{925ACD87-ABCC-47E3-9F99-E5B74C229EAD}" dt="2019-04-16T09:27:33.792" v="2153" actId="20577"/>
      <pc:docMkLst>
        <pc:docMk/>
      </pc:docMkLst>
      <pc:sldChg chg="delDesignElem">
        <pc:chgData name="Guest User" userId="" providerId="Windows Live" clId="Web-{925ACD87-ABCC-47E3-9F99-E5B74C229EAD}" dt="2019-04-16T07:39:14.918" v="706"/>
        <pc:sldMkLst>
          <pc:docMk/>
          <pc:sldMk cId="2543384873" sldId="267"/>
        </pc:sldMkLst>
      </pc:sldChg>
      <pc:sldChg chg="delDesignElem">
        <pc:chgData name="Guest User" userId="" providerId="Windows Live" clId="Web-{925ACD87-ABCC-47E3-9F99-E5B74C229EAD}" dt="2019-04-16T07:39:14.918" v="700"/>
        <pc:sldMkLst>
          <pc:docMk/>
          <pc:sldMk cId="2107753983" sldId="272"/>
        </pc:sldMkLst>
      </pc:sldChg>
      <pc:sldChg chg="modSp new">
        <pc:chgData name="Guest User" userId="" providerId="Windows Live" clId="Web-{925ACD87-ABCC-47E3-9F99-E5B74C229EAD}" dt="2019-04-16T08:53:35.296" v="2111" actId="20577"/>
        <pc:sldMkLst>
          <pc:docMk/>
          <pc:sldMk cId="2672317360" sldId="285"/>
        </pc:sldMkLst>
        <pc:spChg chg="mod">
          <ac:chgData name="Guest User" userId="" providerId="Windows Live" clId="Web-{925ACD87-ABCC-47E3-9F99-E5B74C229EAD}" dt="2019-04-16T08:53:35.296" v="2111" actId="20577"/>
          <ac:spMkLst>
            <pc:docMk/>
            <pc:sldMk cId="2672317360" sldId="285"/>
            <ac:spMk id="2" creationId="{B663D1F3-B51F-48FB-9651-68DF74399EA4}"/>
          </ac:spMkLst>
        </pc:spChg>
      </pc:sldChg>
    </pc:docChg>
  </pc:docChgLst>
  <pc:docChgLst>
    <pc:chgData name="Guest User" providerId="Windows Live" clId="Web-{E8D8968D-9D57-4F5C-BA64-187A0F89081F}"/>
    <pc:docChg chg="modSld">
      <pc:chgData name="Guest User" userId="" providerId="Windows Live" clId="Web-{E8D8968D-9D57-4F5C-BA64-187A0F89081F}" dt="2019-04-29T04:56:32.443" v="11" actId="14100"/>
      <pc:docMkLst>
        <pc:docMk/>
      </pc:docMkLst>
      <pc:sldChg chg="modSp">
        <pc:chgData name="Guest User" userId="" providerId="Windows Live" clId="Web-{E8D8968D-9D57-4F5C-BA64-187A0F89081F}" dt="2019-04-29T04:56:32.443" v="11" actId="14100"/>
        <pc:sldMkLst>
          <pc:docMk/>
          <pc:sldMk cId="4293134035" sldId="288"/>
        </pc:sldMkLst>
        <pc:picChg chg="mod">
          <ac:chgData name="Guest User" userId="" providerId="Windows Live" clId="Web-{E8D8968D-9D57-4F5C-BA64-187A0F89081F}" dt="2019-04-29T04:56:32.443" v="11" actId="14100"/>
          <ac:picMkLst>
            <pc:docMk/>
            <pc:sldMk cId="4293134035" sldId="288"/>
            <ac:picMk id="4" creationId="{4E88419C-5262-8D45-A701-F181C92E2C24}"/>
          </ac:picMkLst>
        </pc:picChg>
      </pc:sldChg>
    </pc:docChg>
  </pc:docChgLst>
  <pc:docChgLst>
    <pc:chgData name="Tanner Lehr" userId="7b0801a7c7c73341" providerId="Windows Live" clId="Web-{AB6473C6-07FE-4476-B168-F0E824413C2A}"/>
    <pc:docChg chg="delSld modSld">
      <pc:chgData name="Tanner Lehr" userId="7b0801a7c7c73341" providerId="Windows Live" clId="Web-{AB6473C6-07FE-4476-B168-F0E824413C2A}" dt="2019-04-26T11:03:39.766" v="391" actId="20577"/>
      <pc:docMkLst>
        <pc:docMk/>
      </pc:docMkLst>
      <pc:sldChg chg="modSp">
        <pc:chgData name="Tanner Lehr" userId="7b0801a7c7c73341" providerId="Windows Live" clId="Web-{AB6473C6-07FE-4476-B168-F0E824413C2A}" dt="2019-04-26T09:02:26.843" v="382" actId="20577"/>
        <pc:sldMkLst>
          <pc:docMk/>
          <pc:sldMk cId="954561747" sldId="266"/>
        </pc:sldMkLst>
        <pc:spChg chg="mod">
          <ac:chgData name="Tanner Lehr" userId="7b0801a7c7c73341" providerId="Windows Live" clId="Web-{AB6473C6-07FE-4476-B168-F0E824413C2A}" dt="2019-04-26T08:54:28.199" v="200" actId="1076"/>
          <ac:spMkLst>
            <pc:docMk/>
            <pc:sldMk cId="954561747" sldId="266"/>
            <ac:spMk id="9" creationId="{7ED14AA5-9CAB-457A-8E18-C69F9A6C40C8}"/>
          </ac:spMkLst>
        </pc:spChg>
        <pc:spChg chg="mod">
          <ac:chgData name="Tanner Lehr" userId="7b0801a7c7c73341" providerId="Windows Live" clId="Web-{AB6473C6-07FE-4476-B168-F0E824413C2A}" dt="2019-04-26T09:02:26.843" v="382" actId="20577"/>
          <ac:spMkLst>
            <pc:docMk/>
            <pc:sldMk cId="954561747" sldId="266"/>
            <ac:spMk id="26" creationId="{88F9F60C-DC45-40AF-AC84-3EA5B61F4E9D}"/>
          </ac:spMkLst>
        </pc:spChg>
      </pc:sldChg>
      <pc:sldChg chg="modSp">
        <pc:chgData name="Tanner Lehr" userId="7b0801a7c7c73341" providerId="Windows Live" clId="Web-{AB6473C6-07FE-4476-B168-F0E824413C2A}" dt="2019-04-26T08:59:09.155" v="283" actId="20577"/>
        <pc:sldMkLst>
          <pc:docMk/>
          <pc:sldMk cId="2107753983" sldId="272"/>
        </pc:sldMkLst>
        <pc:spChg chg="mod">
          <ac:chgData name="Tanner Lehr" userId="7b0801a7c7c73341" providerId="Windows Live" clId="Web-{AB6473C6-07FE-4476-B168-F0E824413C2A}" dt="2019-04-26T08:49:36.268" v="148" actId="20577"/>
          <ac:spMkLst>
            <pc:docMk/>
            <pc:sldMk cId="2107753983" sldId="272"/>
            <ac:spMk id="3" creationId="{C5A414AD-A243-49DE-AF53-9A2A9083AC34}"/>
          </ac:spMkLst>
        </pc:spChg>
        <pc:spChg chg="mod">
          <ac:chgData name="Tanner Lehr" userId="7b0801a7c7c73341" providerId="Windows Live" clId="Web-{AB6473C6-07FE-4476-B168-F0E824413C2A}" dt="2019-04-26T08:59:09.155" v="283" actId="20577"/>
          <ac:spMkLst>
            <pc:docMk/>
            <pc:sldMk cId="2107753983" sldId="272"/>
            <ac:spMk id="4" creationId="{8E40931A-B4E6-4638-9A6A-DE0DC7045FC2}"/>
          </ac:spMkLst>
        </pc:spChg>
      </pc:sldChg>
      <pc:sldChg chg="modSp">
        <pc:chgData name="Tanner Lehr" userId="7b0801a7c7c73341" providerId="Windows Live" clId="Web-{AB6473C6-07FE-4476-B168-F0E824413C2A}" dt="2019-04-26T08:50:06.065" v="154" actId="20577"/>
        <pc:sldMkLst>
          <pc:docMk/>
          <pc:sldMk cId="1230645440" sldId="273"/>
        </pc:sldMkLst>
        <pc:spChg chg="mod">
          <ac:chgData name="Tanner Lehr" userId="7b0801a7c7c73341" providerId="Windows Live" clId="Web-{AB6473C6-07FE-4476-B168-F0E824413C2A}" dt="2019-04-26T08:50:06.065" v="154" actId="20577"/>
          <ac:spMkLst>
            <pc:docMk/>
            <pc:sldMk cId="1230645440" sldId="273"/>
            <ac:spMk id="3" creationId="{5C1971F9-B765-45D4-BDB5-98444895363E}"/>
          </ac:spMkLst>
        </pc:spChg>
      </pc:sldChg>
      <pc:sldChg chg="modSp del">
        <pc:chgData name="Tanner Lehr" userId="7b0801a7c7c73341" providerId="Windows Live" clId="Web-{AB6473C6-07FE-4476-B168-F0E824413C2A}" dt="2019-04-26T08:42:52.291" v="105"/>
        <pc:sldMkLst>
          <pc:docMk/>
          <pc:sldMk cId="671793420" sldId="277"/>
        </pc:sldMkLst>
        <pc:spChg chg="mod">
          <ac:chgData name="Tanner Lehr" userId="7b0801a7c7c73341" providerId="Windows Live" clId="Web-{AB6473C6-07FE-4476-B168-F0E824413C2A}" dt="2019-04-26T07:35:16.729" v="4" actId="20577"/>
          <ac:spMkLst>
            <pc:docMk/>
            <pc:sldMk cId="671793420" sldId="277"/>
            <ac:spMk id="3" creationId="{5A8723E8-161F-4D05-B434-F566F6591F84}"/>
          </ac:spMkLst>
        </pc:spChg>
      </pc:sldChg>
      <pc:sldChg chg="addSp delSp modSp">
        <pc:chgData name="Tanner Lehr" userId="7b0801a7c7c73341" providerId="Windows Live" clId="Web-{AB6473C6-07FE-4476-B168-F0E824413C2A}" dt="2019-04-26T08:58:29.687" v="250" actId="20577"/>
        <pc:sldMkLst>
          <pc:docMk/>
          <pc:sldMk cId="1320058261" sldId="279"/>
        </pc:sldMkLst>
        <pc:spChg chg="mod">
          <ac:chgData name="Tanner Lehr" userId="7b0801a7c7c73341" providerId="Windows Live" clId="Web-{AB6473C6-07FE-4476-B168-F0E824413C2A}" dt="2019-04-26T08:48:28.871" v="142" actId="20577"/>
          <ac:spMkLst>
            <pc:docMk/>
            <pc:sldMk cId="1320058261" sldId="279"/>
            <ac:spMk id="3" creationId="{8D589B7E-B03C-4D70-AC2E-9B69EEB429A3}"/>
          </ac:spMkLst>
        </pc:spChg>
        <pc:spChg chg="del">
          <ac:chgData name="Tanner Lehr" userId="7b0801a7c7c73341" providerId="Windows Live" clId="Web-{AB6473C6-07FE-4476-B168-F0E824413C2A}" dt="2019-04-26T08:56:57.030" v="220"/>
          <ac:spMkLst>
            <pc:docMk/>
            <pc:sldMk cId="1320058261" sldId="279"/>
            <ac:spMk id="5" creationId="{8FA9B617-4D4B-4204-9473-E3077F4EECBE}"/>
          </ac:spMkLst>
        </pc:spChg>
        <pc:spChg chg="add mod">
          <ac:chgData name="Tanner Lehr" userId="7b0801a7c7c73341" providerId="Windows Live" clId="Web-{AB6473C6-07FE-4476-B168-F0E824413C2A}" dt="2019-04-26T08:58:29.687" v="250" actId="20577"/>
          <ac:spMkLst>
            <pc:docMk/>
            <pc:sldMk cId="1320058261" sldId="279"/>
            <ac:spMk id="7" creationId="{F8E61AF0-5601-4B29-B9CD-2711AB213914}"/>
          </ac:spMkLst>
        </pc:spChg>
      </pc:sldChg>
      <pc:sldChg chg="modSp">
        <pc:chgData name="Tanner Lehr" userId="7b0801a7c7c73341" providerId="Windows Live" clId="Web-{AB6473C6-07FE-4476-B168-F0E824413C2A}" dt="2019-04-26T08:47:18.027" v="119" actId="20577"/>
        <pc:sldMkLst>
          <pc:docMk/>
          <pc:sldMk cId="466501002" sldId="286"/>
        </pc:sldMkLst>
        <pc:spChg chg="mod">
          <ac:chgData name="Tanner Lehr" userId="7b0801a7c7c73341" providerId="Windows Live" clId="Web-{AB6473C6-07FE-4476-B168-F0E824413C2A}" dt="2019-04-26T08:47:18.027" v="119" actId="20577"/>
          <ac:spMkLst>
            <pc:docMk/>
            <pc:sldMk cId="466501002" sldId="286"/>
            <ac:spMk id="3" creationId="{9E9FCB8E-9A9D-452A-AAF3-2ADE2579A323}"/>
          </ac:spMkLst>
        </pc:spChg>
      </pc:sldChg>
      <pc:sldChg chg="modSp">
        <pc:chgData name="Tanner Lehr" userId="7b0801a7c7c73341" providerId="Windows Live" clId="Web-{AB6473C6-07FE-4476-B168-F0E824413C2A}" dt="2019-04-26T08:56:38.733" v="213" actId="20577"/>
        <pc:sldMkLst>
          <pc:docMk/>
          <pc:sldMk cId="3556102291" sldId="287"/>
        </pc:sldMkLst>
        <pc:spChg chg="mod">
          <ac:chgData name="Tanner Lehr" userId="7b0801a7c7c73341" providerId="Windows Live" clId="Web-{AB6473C6-07FE-4476-B168-F0E824413C2A}" dt="2019-04-26T08:47:42.559" v="134" actId="20577"/>
          <ac:spMkLst>
            <pc:docMk/>
            <pc:sldMk cId="3556102291" sldId="287"/>
            <ac:spMk id="3" creationId="{6B5B8304-47C9-41D0-8AF2-3DB94872775D}"/>
          </ac:spMkLst>
        </pc:spChg>
        <pc:spChg chg="mod">
          <ac:chgData name="Tanner Lehr" userId="7b0801a7c7c73341" providerId="Windows Live" clId="Web-{AB6473C6-07FE-4476-B168-F0E824413C2A}" dt="2019-04-26T08:56:38.733" v="213" actId="20577"/>
          <ac:spMkLst>
            <pc:docMk/>
            <pc:sldMk cId="3556102291" sldId="287"/>
            <ac:spMk id="11" creationId="{28383EF8-1F29-4AF2-BB7F-F53C64313FC9}"/>
          </ac:spMkLst>
        </pc:spChg>
      </pc:sldChg>
      <pc:sldChg chg="addSp modSp">
        <pc:chgData name="Tanner Lehr" userId="7b0801a7c7c73341" providerId="Windows Live" clId="Web-{AB6473C6-07FE-4476-B168-F0E824413C2A}" dt="2019-04-26T08:56:17.093" v="212" actId="20577"/>
        <pc:sldMkLst>
          <pc:docMk/>
          <pc:sldMk cId="4293134035" sldId="288"/>
        </pc:sldMkLst>
        <pc:spChg chg="mod">
          <ac:chgData name="Tanner Lehr" userId="7b0801a7c7c73341" providerId="Windows Live" clId="Web-{AB6473C6-07FE-4476-B168-F0E824413C2A}" dt="2019-04-26T08:47:07.215" v="116" actId="20577"/>
          <ac:spMkLst>
            <pc:docMk/>
            <pc:sldMk cId="4293134035" sldId="288"/>
            <ac:spMk id="3" creationId="{A522892C-A157-3F43-A1FA-B5B70B839B92}"/>
          </ac:spMkLst>
        </pc:spChg>
        <pc:spChg chg="add mod">
          <ac:chgData name="Tanner Lehr" userId="7b0801a7c7c73341" providerId="Windows Live" clId="Web-{AB6473C6-07FE-4476-B168-F0E824413C2A}" dt="2019-04-26T08:56:17.093" v="212" actId="20577"/>
          <ac:spMkLst>
            <pc:docMk/>
            <pc:sldMk cId="4293134035" sldId="288"/>
            <ac:spMk id="5" creationId="{1C7CBE6A-6232-4E7F-A682-38E00FAB3097}"/>
          </ac:spMkLst>
        </pc:spChg>
      </pc:sldChg>
      <pc:sldChg chg="addSp modSp">
        <pc:chgData name="Tanner Lehr" userId="7b0801a7c7c73341" providerId="Windows Live" clId="Web-{AB6473C6-07FE-4476-B168-F0E824413C2A}" dt="2019-04-26T08:58:24.937" v="237" actId="20577"/>
        <pc:sldMkLst>
          <pc:docMk/>
          <pc:sldMk cId="1909299717" sldId="289"/>
        </pc:sldMkLst>
        <pc:spChg chg="mod">
          <ac:chgData name="Tanner Lehr" userId="7b0801a7c7c73341" providerId="Windows Live" clId="Web-{AB6473C6-07FE-4476-B168-F0E824413C2A}" dt="2019-04-26T08:48:03.152" v="137" actId="20577"/>
          <ac:spMkLst>
            <pc:docMk/>
            <pc:sldMk cId="1909299717" sldId="289"/>
            <ac:spMk id="3" creationId="{D9389AF6-D9FB-8F4D-A31F-7866B11D0CD1}"/>
          </ac:spMkLst>
        </pc:spChg>
        <pc:spChg chg="add mod">
          <ac:chgData name="Tanner Lehr" userId="7b0801a7c7c73341" providerId="Windows Live" clId="Web-{AB6473C6-07FE-4476-B168-F0E824413C2A}" dt="2019-04-26T08:58:24.937" v="237" actId="20577"/>
          <ac:spMkLst>
            <pc:docMk/>
            <pc:sldMk cId="1909299717" sldId="289"/>
            <ac:spMk id="5" creationId="{B5CE0C84-4B13-4F3D-9763-81E15D406797}"/>
          </ac:spMkLst>
        </pc:spChg>
      </pc:sldChg>
      <pc:sldChg chg="addSp modSp">
        <pc:chgData name="Tanner Lehr" userId="7b0801a7c7c73341" providerId="Windows Live" clId="Web-{AB6473C6-07FE-4476-B168-F0E824413C2A}" dt="2019-04-26T08:58:35.155" v="263" actId="20577"/>
        <pc:sldMkLst>
          <pc:docMk/>
          <pc:sldMk cId="4028300762" sldId="290"/>
        </pc:sldMkLst>
        <pc:spChg chg="mod">
          <ac:chgData name="Tanner Lehr" userId="7b0801a7c7c73341" providerId="Windows Live" clId="Web-{AB6473C6-07FE-4476-B168-F0E824413C2A}" dt="2019-04-26T08:49:24.893" v="145" actId="20577"/>
          <ac:spMkLst>
            <pc:docMk/>
            <pc:sldMk cId="4028300762" sldId="290"/>
            <ac:spMk id="3" creationId="{808660A6-CA80-5541-B098-929C1867F2B0}"/>
          </ac:spMkLst>
        </pc:spChg>
        <pc:spChg chg="add mod">
          <ac:chgData name="Tanner Lehr" userId="7b0801a7c7c73341" providerId="Windows Live" clId="Web-{AB6473C6-07FE-4476-B168-F0E824413C2A}" dt="2019-04-26T08:58:35.155" v="263" actId="20577"/>
          <ac:spMkLst>
            <pc:docMk/>
            <pc:sldMk cId="4028300762" sldId="290"/>
            <ac:spMk id="5" creationId="{6D560920-F513-4FA8-9356-16990782EE80}"/>
          </ac:spMkLst>
        </pc:spChg>
      </pc:sldChg>
      <pc:sldChg chg="addSp modSp">
        <pc:chgData name="Tanner Lehr" userId="7b0801a7c7c73341" providerId="Windows Live" clId="Web-{AB6473C6-07FE-4476-B168-F0E824413C2A}" dt="2019-04-26T08:59:22.327" v="290" actId="20577"/>
        <pc:sldMkLst>
          <pc:docMk/>
          <pc:sldMk cId="1986734400" sldId="291"/>
        </pc:sldMkLst>
        <pc:spChg chg="mod">
          <ac:chgData name="Tanner Lehr" userId="7b0801a7c7c73341" providerId="Windows Live" clId="Web-{AB6473C6-07FE-4476-B168-F0E824413C2A}" dt="2019-04-26T08:42:29.947" v="103" actId="20577"/>
          <ac:spMkLst>
            <pc:docMk/>
            <pc:sldMk cId="1986734400" sldId="291"/>
            <ac:spMk id="3" creationId="{39B851E0-2D94-4D4A-9350-826D87DCE8BB}"/>
          </ac:spMkLst>
        </pc:spChg>
        <pc:spChg chg="add mod">
          <ac:chgData name="Tanner Lehr" userId="7b0801a7c7c73341" providerId="Windows Live" clId="Web-{AB6473C6-07FE-4476-B168-F0E824413C2A}" dt="2019-04-26T08:59:22.327" v="290" actId="20577"/>
          <ac:spMkLst>
            <pc:docMk/>
            <pc:sldMk cId="1986734400" sldId="291"/>
            <ac:spMk id="5" creationId="{A7DA92CC-730D-416D-BB8C-575C494E6E29}"/>
          </ac:spMkLst>
        </pc:spChg>
      </pc:sldChg>
      <pc:sldChg chg="addSp modSp">
        <pc:chgData name="Tanner Lehr" userId="7b0801a7c7c73341" providerId="Windows Live" clId="Web-{AB6473C6-07FE-4476-B168-F0E824413C2A}" dt="2019-04-26T08:59:37.640" v="304" actId="20577"/>
        <pc:sldMkLst>
          <pc:docMk/>
          <pc:sldMk cId="308709728" sldId="292"/>
        </pc:sldMkLst>
        <pc:spChg chg="add mod">
          <ac:chgData name="Tanner Lehr" userId="7b0801a7c7c73341" providerId="Windows Live" clId="Web-{AB6473C6-07FE-4476-B168-F0E824413C2A}" dt="2019-04-26T08:59:37.640" v="304" actId="20577"/>
          <ac:spMkLst>
            <pc:docMk/>
            <pc:sldMk cId="308709728" sldId="292"/>
            <ac:spMk id="3" creationId="{90C854FB-982F-4EE6-955F-B33309070AEB}"/>
          </ac:spMkLst>
        </pc:spChg>
        <pc:spChg chg="mod">
          <ac:chgData name="Tanner Lehr" userId="7b0801a7c7c73341" providerId="Windows Live" clId="Web-{AB6473C6-07FE-4476-B168-F0E824413C2A}" dt="2019-04-26T08:50:25.409" v="157" actId="20577"/>
          <ac:spMkLst>
            <pc:docMk/>
            <pc:sldMk cId="308709728" sldId="292"/>
            <ac:spMk id="9" creationId="{1214B7FE-400F-4AFB-80A3-6D294D98D8FF}"/>
          </ac:spMkLst>
        </pc:spChg>
      </pc:sldChg>
      <pc:sldChg chg="addSp modSp">
        <pc:chgData name="Tanner Lehr" userId="7b0801a7c7c73341" providerId="Windows Live" clId="Web-{AB6473C6-07FE-4476-B168-F0E824413C2A}" dt="2019-04-26T09:00:19.156" v="318" actId="20577"/>
        <pc:sldMkLst>
          <pc:docMk/>
          <pc:sldMk cId="3103110906" sldId="293"/>
        </pc:sldMkLst>
        <pc:spChg chg="mod">
          <ac:chgData name="Tanner Lehr" userId="7b0801a7c7c73341" providerId="Windows Live" clId="Web-{AB6473C6-07FE-4476-B168-F0E824413C2A}" dt="2019-04-26T08:50:43.456" v="160" actId="20577"/>
          <ac:spMkLst>
            <pc:docMk/>
            <pc:sldMk cId="3103110906" sldId="293"/>
            <ac:spMk id="3" creationId="{BBF82F18-035C-B342-9C60-EDE0E9A0AE30}"/>
          </ac:spMkLst>
        </pc:spChg>
        <pc:spChg chg="add mod">
          <ac:chgData name="Tanner Lehr" userId="7b0801a7c7c73341" providerId="Windows Live" clId="Web-{AB6473C6-07FE-4476-B168-F0E824413C2A}" dt="2019-04-26T09:00:19.156" v="318" actId="20577"/>
          <ac:spMkLst>
            <pc:docMk/>
            <pc:sldMk cId="3103110906" sldId="293"/>
            <ac:spMk id="5" creationId="{A8287E07-FD0A-45D3-8A2D-4EDE0ECF9EA8}"/>
          </ac:spMkLst>
        </pc:spChg>
      </pc:sldChg>
      <pc:sldChg chg="addSp modSp">
        <pc:chgData name="Tanner Lehr" userId="7b0801a7c7c73341" providerId="Windows Live" clId="Web-{AB6473C6-07FE-4476-B168-F0E824413C2A}" dt="2019-04-26T11:03:39.766" v="391" actId="20577"/>
        <pc:sldMkLst>
          <pc:docMk/>
          <pc:sldMk cId="973561964" sldId="294"/>
        </pc:sldMkLst>
        <pc:spChg chg="mod">
          <ac:chgData name="Tanner Lehr" userId="7b0801a7c7c73341" providerId="Windows Live" clId="Web-{AB6473C6-07FE-4476-B168-F0E824413C2A}" dt="2019-04-26T11:03:39.766" v="391" actId="20577"/>
          <ac:spMkLst>
            <pc:docMk/>
            <pc:sldMk cId="973561964" sldId="294"/>
            <ac:spMk id="3" creationId="{017C5D4D-422D-5244-8B8E-25F17B83D9DC}"/>
          </ac:spMkLst>
        </pc:spChg>
        <pc:spChg chg="add mod">
          <ac:chgData name="Tanner Lehr" userId="7b0801a7c7c73341" providerId="Windows Live" clId="Web-{AB6473C6-07FE-4476-B168-F0E824413C2A}" dt="2019-04-26T09:01:14.890" v="331" actId="20577"/>
          <ac:spMkLst>
            <pc:docMk/>
            <pc:sldMk cId="973561964" sldId="294"/>
            <ac:spMk id="4" creationId="{AA838FCA-1A3D-4E26-B0E7-6D56A9815950}"/>
          </ac:spMkLst>
        </pc:spChg>
      </pc:sldChg>
      <pc:sldChg chg="addSp modSp">
        <pc:chgData name="Tanner Lehr" userId="7b0801a7c7c73341" providerId="Windows Live" clId="Web-{AB6473C6-07FE-4476-B168-F0E824413C2A}" dt="2019-04-26T09:01:29.656" v="343" actId="20577"/>
        <pc:sldMkLst>
          <pc:docMk/>
          <pc:sldMk cId="3158387731" sldId="295"/>
        </pc:sldMkLst>
        <pc:spChg chg="mod">
          <ac:chgData name="Tanner Lehr" userId="7b0801a7c7c73341" providerId="Windows Live" clId="Web-{AB6473C6-07FE-4476-B168-F0E824413C2A}" dt="2019-04-26T08:52:15.303" v="173" actId="20577"/>
          <ac:spMkLst>
            <pc:docMk/>
            <pc:sldMk cId="3158387731" sldId="295"/>
            <ac:spMk id="3" creationId="{27308AD8-15F4-8742-8B23-39C1B639CDFC}"/>
          </ac:spMkLst>
        </pc:spChg>
        <pc:spChg chg="add mod">
          <ac:chgData name="Tanner Lehr" userId="7b0801a7c7c73341" providerId="Windows Live" clId="Web-{AB6473C6-07FE-4476-B168-F0E824413C2A}" dt="2019-04-26T09:01:29.656" v="343" actId="20577"/>
          <ac:spMkLst>
            <pc:docMk/>
            <pc:sldMk cId="3158387731" sldId="295"/>
            <ac:spMk id="5" creationId="{B01E5E68-265E-4DE8-9694-75BE195C1F89}"/>
          </ac:spMkLst>
        </pc:spChg>
      </pc:sldChg>
      <pc:sldChg chg="addSp modSp">
        <pc:chgData name="Tanner Lehr" userId="7b0801a7c7c73341" providerId="Windows Live" clId="Web-{AB6473C6-07FE-4476-B168-F0E824413C2A}" dt="2019-04-26T09:01:41.234" v="349" actId="20577"/>
        <pc:sldMkLst>
          <pc:docMk/>
          <pc:sldMk cId="2689895108" sldId="297"/>
        </pc:sldMkLst>
        <pc:spChg chg="mod">
          <ac:chgData name="Tanner Lehr" userId="7b0801a7c7c73341" providerId="Windows Live" clId="Web-{AB6473C6-07FE-4476-B168-F0E824413C2A}" dt="2019-04-26T08:53:34.089" v="187" actId="14100"/>
          <ac:spMkLst>
            <pc:docMk/>
            <pc:sldMk cId="2689895108" sldId="297"/>
            <ac:spMk id="3" creationId="{FF874488-9E4F-4744-B18A-A67787DC0BD9}"/>
          </ac:spMkLst>
        </pc:spChg>
        <pc:spChg chg="add mod">
          <ac:chgData name="Tanner Lehr" userId="7b0801a7c7c73341" providerId="Windows Live" clId="Web-{AB6473C6-07FE-4476-B168-F0E824413C2A}" dt="2019-04-26T09:01:41.234" v="349" actId="20577"/>
          <ac:spMkLst>
            <pc:docMk/>
            <pc:sldMk cId="2689895108" sldId="297"/>
            <ac:spMk id="5" creationId="{7A09136F-AF8C-47F5-AB7D-04479DF521BF}"/>
          </ac:spMkLst>
        </pc:spChg>
      </pc:sldChg>
      <pc:sldChg chg="addSp modSp">
        <pc:chgData name="Tanner Lehr" userId="7b0801a7c7c73341" providerId="Windows Live" clId="Web-{AB6473C6-07FE-4476-B168-F0E824413C2A}" dt="2019-04-26T09:01:54.578" v="365" actId="20577"/>
        <pc:sldMkLst>
          <pc:docMk/>
          <pc:sldMk cId="3124586443" sldId="298"/>
        </pc:sldMkLst>
        <pc:spChg chg="mod">
          <ac:chgData name="Tanner Lehr" userId="7b0801a7c7c73341" providerId="Windows Live" clId="Web-{AB6473C6-07FE-4476-B168-F0E824413C2A}" dt="2019-04-26T08:53:51.777" v="192" actId="1076"/>
          <ac:spMkLst>
            <pc:docMk/>
            <pc:sldMk cId="3124586443" sldId="298"/>
            <ac:spMk id="3" creationId="{7DC8165C-2B10-6C46-8CCD-DBB6CF1C4CF1}"/>
          </ac:spMkLst>
        </pc:spChg>
        <pc:spChg chg="add mod">
          <ac:chgData name="Tanner Lehr" userId="7b0801a7c7c73341" providerId="Windows Live" clId="Web-{AB6473C6-07FE-4476-B168-F0E824413C2A}" dt="2019-04-26T09:01:54.578" v="365" actId="20577"/>
          <ac:spMkLst>
            <pc:docMk/>
            <pc:sldMk cId="3124586443" sldId="298"/>
            <ac:spMk id="5" creationId="{0FF02109-0762-44A1-868E-2ADB1D7BA9B7}"/>
          </ac:spMkLst>
        </pc:spChg>
      </pc:sldChg>
      <pc:sldChg chg="addSp modSp">
        <pc:chgData name="Tanner Lehr" userId="7b0801a7c7c73341" providerId="Windows Live" clId="Web-{AB6473C6-07FE-4476-B168-F0E824413C2A}" dt="2019-04-26T09:02:19.984" v="377" actId="20577"/>
        <pc:sldMkLst>
          <pc:docMk/>
          <pc:sldMk cId="498594372" sldId="299"/>
        </pc:sldMkLst>
        <pc:spChg chg="mod">
          <ac:chgData name="Tanner Lehr" userId="7b0801a7c7c73341" providerId="Windows Live" clId="Web-{AB6473C6-07FE-4476-B168-F0E824413C2A}" dt="2019-04-26T08:54:05.167" v="193" actId="20577"/>
          <ac:spMkLst>
            <pc:docMk/>
            <pc:sldMk cId="498594372" sldId="299"/>
            <ac:spMk id="3" creationId="{181DD464-D2F5-134F-8D8D-2BA63D5669C7}"/>
          </ac:spMkLst>
        </pc:spChg>
        <pc:spChg chg="add mod">
          <ac:chgData name="Tanner Lehr" userId="7b0801a7c7c73341" providerId="Windows Live" clId="Web-{AB6473C6-07FE-4476-B168-F0E824413C2A}" dt="2019-04-26T09:02:19.984" v="377" actId="20577"/>
          <ac:spMkLst>
            <pc:docMk/>
            <pc:sldMk cId="498594372" sldId="299"/>
            <ac:spMk id="5" creationId="{3516BF4F-A431-44D2-AE32-721BCF31C748}"/>
          </ac:spMkLst>
        </pc:spChg>
      </pc:sldChg>
      <pc:sldChg chg="addSp modSp">
        <pc:chgData name="Tanner Lehr" userId="7b0801a7c7c73341" providerId="Windows Live" clId="Web-{AB6473C6-07FE-4476-B168-F0E824413C2A}" dt="2019-04-26T08:59:13.312" v="286" actId="20577"/>
        <pc:sldMkLst>
          <pc:docMk/>
          <pc:sldMk cId="1969031159" sldId="301"/>
        </pc:sldMkLst>
        <pc:spChg chg="mod">
          <ac:chgData name="Tanner Lehr" userId="7b0801a7c7c73341" providerId="Windows Live" clId="Web-{AB6473C6-07FE-4476-B168-F0E824413C2A}" dt="2019-04-26T08:49:45.471" v="151" actId="20577"/>
          <ac:spMkLst>
            <pc:docMk/>
            <pc:sldMk cId="1969031159" sldId="301"/>
            <ac:spMk id="3" creationId="{ABB2DCA0-6016-9B46-98C6-625D092E1229}"/>
          </ac:spMkLst>
        </pc:spChg>
        <pc:spChg chg="add mod">
          <ac:chgData name="Tanner Lehr" userId="7b0801a7c7c73341" providerId="Windows Live" clId="Web-{AB6473C6-07FE-4476-B168-F0E824413C2A}" dt="2019-04-26T08:59:13.312" v="286" actId="20577"/>
          <ac:spMkLst>
            <pc:docMk/>
            <pc:sldMk cId="1969031159" sldId="301"/>
            <ac:spMk id="4" creationId="{4D6BCB2C-38DF-47EB-86E3-D36BDC8DE711}"/>
          </ac:spMkLst>
        </pc:spChg>
      </pc:sldChg>
    </pc:docChg>
  </pc:docChgLst>
  <pc:docChgLst>
    <pc:chgData name="Guest User" providerId="Windows Live" clId="Web-{6A36C0D3-D813-4CC6-9051-9849CAF754F1}"/>
    <pc:docChg chg="addSld modSld">
      <pc:chgData name="Guest User" userId="" providerId="Windows Live" clId="Web-{6A36C0D3-D813-4CC6-9051-9849CAF754F1}" dt="2019-04-15T01:42:45.333" v="1050" actId="20577"/>
      <pc:docMkLst>
        <pc:docMk/>
      </pc:docMkLst>
      <pc:sldChg chg="addSp modSp">
        <pc:chgData name="Guest User" userId="" providerId="Windows Live" clId="Web-{6A36C0D3-D813-4CC6-9051-9849CAF754F1}" dt="2019-04-15T00:32:23.038" v="118" actId="20577"/>
        <pc:sldMkLst>
          <pc:docMk/>
          <pc:sldMk cId="2656890308" sldId="256"/>
        </pc:sldMkLst>
        <pc:spChg chg="mod">
          <ac:chgData name="Guest User" userId="" providerId="Windows Live" clId="Web-{6A36C0D3-D813-4CC6-9051-9849CAF754F1}" dt="2019-04-15T00:29:40.675" v="61" actId="20577"/>
          <ac:spMkLst>
            <pc:docMk/>
            <pc:sldMk cId="2656890308" sldId="256"/>
            <ac:spMk id="3" creationId="{294D1289-E22D-49F1-9128-F942ABE99118}"/>
          </ac:spMkLst>
        </pc:spChg>
        <pc:spChg chg="add mod">
          <ac:chgData name="Guest User" userId="" providerId="Windows Live" clId="Web-{6A36C0D3-D813-4CC6-9051-9849CAF754F1}" dt="2019-04-15T00:32:23.038" v="118" actId="20577"/>
          <ac:spMkLst>
            <pc:docMk/>
            <pc:sldMk cId="2656890308" sldId="256"/>
            <ac:spMk id="4" creationId="{38A1D219-C6B5-4E8E-9AF6-CF07BB60A95B}"/>
          </ac:spMkLst>
        </pc:spChg>
      </pc:sldChg>
    </pc:docChg>
  </pc:docChgLst>
  <pc:docChgLst>
    <pc:chgData name="Guest User" providerId="Windows Live" clId="Web-{C6F4A852-F8CA-4616-BABF-3FDC8CBA9CE9}"/>
    <pc:docChg chg="modSld">
      <pc:chgData name="Guest User" userId="" providerId="Windows Live" clId="Web-{C6F4A852-F8CA-4616-BABF-3FDC8CBA9CE9}" dt="2019-04-15T01:47:41.105" v="399"/>
      <pc:docMkLst>
        <pc:docMk/>
      </pc:docMkLst>
      <pc:sldChg chg="addSp delSp modSp">
        <pc:chgData name="Guest User" userId="" providerId="Windows Live" clId="Web-{C6F4A852-F8CA-4616-BABF-3FDC8CBA9CE9}" dt="2019-04-15T01:47:41.105" v="399"/>
        <pc:sldMkLst>
          <pc:docMk/>
          <pc:sldMk cId="3552946187" sldId="262"/>
        </pc:sldMkLst>
        <pc:spChg chg="del mod">
          <ac:chgData name="Guest User" userId="" providerId="Windows Live" clId="Web-{C6F4A852-F8CA-4616-BABF-3FDC8CBA9CE9}" dt="2019-04-15T01:39:31.663" v="251"/>
          <ac:spMkLst>
            <pc:docMk/>
            <pc:sldMk cId="3552946187" sldId="262"/>
            <ac:spMk id="3" creationId="{AE674A17-3865-48A9-8A18-8CC528D307BA}"/>
          </ac:spMkLst>
        </pc:spChg>
        <pc:graphicFrameChg chg="add mod ord modGraphic">
          <ac:chgData name="Guest User" userId="" providerId="Windows Live" clId="Web-{C6F4A852-F8CA-4616-BABF-3FDC8CBA9CE9}" dt="2019-04-15T01:47:41.105" v="399"/>
          <ac:graphicFrameMkLst>
            <pc:docMk/>
            <pc:sldMk cId="3552946187" sldId="262"/>
            <ac:graphicFrameMk id="4" creationId="{EC4A797A-E1FF-49A3-829F-0C4F66A97EF6}"/>
          </ac:graphicFrameMkLst>
        </pc:graphicFrameChg>
      </pc:sldChg>
    </pc:docChg>
  </pc:docChgLst>
  <pc:docChgLst>
    <pc:chgData name="Guest User" providerId="Windows Live" clId="Web-{63ED1DB8-F76E-4744-9FFB-8921EFFFEDCC}"/>
    <pc:docChg chg="modSld">
      <pc:chgData name="Guest User" userId="" providerId="Windows Live" clId="Web-{63ED1DB8-F76E-4744-9FFB-8921EFFFEDCC}" dt="2019-04-22T20:37:54.045" v="273" actId="1076"/>
      <pc:docMkLst>
        <pc:docMk/>
      </pc:docMkLst>
      <pc:sldChg chg="modSp">
        <pc:chgData name="Guest User" userId="" providerId="Windows Live" clId="Web-{63ED1DB8-F76E-4744-9FFB-8921EFFFEDCC}" dt="2019-04-22T20:33:59.888" v="240" actId="20577"/>
        <pc:sldMkLst>
          <pc:docMk/>
          <pc:sldMk cId="1452569011" sldId="257"/>
        </pc:sldMkLst>
        <pc:spChg chg="mod">
          <ac:chgData name="Guest User" userId="" providerId="Windows Live" clId="Web-{63ED1DB8-F76E-4744-9FFB-8921EFFFEDCC}" dt="2019-04-22T20:33:59.888" v="240" actId="20577"/>
          <ac:spMkLst>
            <pc:docMk/>
            <pc:sldMk cId="1452569011" sldId="257"/>
            <ac:spMk id="3" creationId="{87670FC9-4EC1-4705-8EC5-A25EEADEAB70}"/>
          </ac:spMkLst>
        </pc:spChg>
      </pc:sldChg>
    </pc:docChg>
  </pc:docChgLst>
  <pc:docChgLst>
    <pc:chgData name="Guest User" providerId="Windows Live" clId="Web-{FFB5F3EC-7B67-4874-9ACA-95BD0F3A78D3}"/>
    <pc:docChg chg="modSld">
      <pc:chgData name="Guest User" userId="" providerId="Windows Live" clId="Web-{FFB5F3EC-7B67-4874-9ACA-95BD0F3A78D3}" dt="2019-04-15T00:37:56.537" v="22"/>
      <pc:docMkLst>
        <pc:docMk/>
      </pc:docMkLst>
      <pc:sldChg chg="addSp modSp">
        <pc:chgData name="Guest User" userId="" providerId="Windows Live" clId="Web-{FFB5F3EC-7B67-4874-9ACA-95BD0F3A78D3}" dt="2019-04-15T00:29:07.881" v="6" actId="14100"/>
        <pc:sldMkLst>
          <pc:docMk/>
          <pc:sldMk cId="1452569011" sldId="257"/>
        </pc:sldMkLst>
        <pc:spChg chg="mod">
          <ac:chgData name="Guest User" userId="" providerId="Windows Live" clId="Web-{FFB5F3EC-7B67-4874-9ACA-95BD0F3A78D3}" dt="2019-04-15T00:28:57.068" v="2" actId="20577"/>
          <ac:spMkLst>
            <pc:docMk/>
            <pc:sldMk cId="1452569011" sldId="257"/>
            <ac:spMk id="3" creationId="{87670FC9-4EC1-4705-8EC5-A25EEADEAB70}"/>
          </ac:spMkLst>
        </pc:spChg>
        <pc:picChg chg="add mod">
          <ac:chgData name="Guest User" userId="" providerId="Windows Live" clId="Web-{FFB5F3EC-7B67-4874-9ACA-95BD0F3A78D3}" dt="2019-04-15T00:29:07.881" v="6" actId="14100"/>
          <ac:picMkLst>
            <pc:docMk/>
            <pc:sldMk cId="1452569011" sldId="257"/>
            <ac:picMk id="4" creationId="{310AFBDC-1193-4D8D-B625-E96AA28E4FB1}"/>
          </ac:picMkLst>
        </pc:picChg>
      </pc:sldChg>
    </pc:docChg>
  </pc:docChgLst>
  <pc:docChgLst>
    <pc:chgData name="Guest User" providerId="Windows Live" clId="Web-{E65CB491-1E98-4D85-9603-A0D242ED9946}"/>
    <pc:docChg chg="modSld">
      <pc:chgData name="Guest User" userId="" providerId="Windows Live" clId="Web-{E65CB491-1E98-4D85-9603-A0D242ED9946}" dt="2019-04-17T00:16:04.877" v="431" actId="20577"/>
      <pc:docMkLst>
        <pc:docMk/>
      </pc:docMkLst>
      <pc:sldChg chg="addSp delSp modSp">
        <pc:chgData name="Guest User" userId="" providerId="Windows Live" clId="Web-{E65CB491-1E98-4D85-9603-A0D242ED9946}" dt="2019-04-17T00:16:04.518" v="429" actId="20577"/>
        <pc:sldMkLst>
          <pc:docMk/>
          <pc:sldMk cId="954561747" sldId="266"/>
        </pc:sldMkLst>
        <pc:spChg chg="mod">
          <ac:chgData name="Guest User" userId="" providerId="Windows Live" clId="Web-{E65CB491-1E98-4D85-9603-A0D242ED9946}" dt="2019-04-17T00:01:54.450" v="5"/>
          <ac:spMkLst>
            <pc:docMk/>
            <pc:sldMk cId="954561747" sldId="266"/>
            <ac:spMk id="2" creationId="{08D5441B-FD08-446E-ADEF-555105A63D99}"/>
          </ac:spMkLst>
        </pc:spChg>
        <pc:spChg chg="del mod">
          <ac:chgData name="Guest User" userId="" providerId="Windows Live" clId="Web-{E65CB491-1E98-4D85-9603-A0D242ED9946}" dt="2019-04-17T00:01:50.200" v="4"/>
          <ac:spMkLst>
            <pc:docMk/>
            <pc:sldMk cId="954561747" sldId="266"/>
            <ac:spMk id="3" creationId="{54BD6ACC-D9AB-4E68-B4BD-936A1605B3D8}"/>
          </ac:spMkLst>
        </pc:spChg>
        <pc:spChg chg="add mod">
          <ac:chgData name="Guest User" userId="" providerId="Windows Live" clId="Web-{E65CB491-1E98-4D85-9603-A0D242ED9946}" dt="2019-04-17T00:12:55.364" v="382" actId="20577"/>
          <ac:spMkLst>
            <pc:docMk/>
            <pc:sldMk cId="954561747" sldId="266"/>
            <ac:spMk id="9" creationId="{7ED14AA5-9CAB-457A-8E18-C69F9A6C40C8}"/>
          </ac:spMkLst>
        </pc:spChg>
        <pc:spChg chg="add mod">
          <ac:chgData name="Guest User" userId="" providerId="Windows Live" clId="Web-{E65CB491-1E98-4D85-9603-A0D242ED9946}" dt="2019-04-17T00:06:16.275" v="52" actId="1076"/>
          <ac:spMkLst>
            <pc:docMk/>
            <pc:sldMk cId="954561747" sldId="266"/>
            <ac:spMk id="10" creationId="{A9B4DEDE-97A7-4DF4-8775-34B56A2CC57B}"/>
          </ac:spMkLst>
        </pc:spChg>
        <pc:spChg chg="add del">
          <ac:chgData name="Guest User" userId="" providerId="Windows Live" clId="Web-{E65CB491-1E98-4D85-9603-A0D242ED9946}" dt="2019-04-17T00:05:13.791" v="15"/>
          <ac:spMkLst>
            <pc:docMk/>
            <pc:sldMk cId="954561747" sldId="266"/>
            <ac:spMk id="12" creationId="{0E37388F-644A-4D20-9B2F-6A712C84FAFD}"/>
          </ac:spMkLst>
        </pc:spChg>
        <pc:spChg chg="add">
          <ac:chgData name="Guest User" userId="" providerId="Windows Live" clId="Web-{E65CB491-1E98-4D85-9603-A0D242ED9946}" dt="2019-04-17T00:01:54.450" v="5"/>
          <ac:spMkLst>
            <pc:docMk/>
            <pc:sldMk cId="954561747" sldId="266"/>
            <ac:spMk id="15" creationId="{B8D0330D-F534-4131-9807-B71B9EF12BAA}"/>
          </ac:spMkLst>
        </pc:spChg>
        <pc:spChg chg="add mod">
          <ac:chgData name="Guest User" userId="" providerId="Windows Live" clId="Web-{E65CB491-1E98-4D85-9603-A0D242ED9946}" dt="2019-04-17T00:07:39.993" v="83" actId="20577"/>
          <ac:spMkLst>
            <pc:docMk/>
            <pc:sldMk cId="954561747" sldId="266"/>
            <ac:spMk id="16" creationId="{A2F007D0-2722-4D2E-8F51-92FB0B86CD6B}"/>
          </ac:spMkLst>
        </pc:spChg>
        <pc:spChg chg="add mod">
          <ac:chgData name="Guest User" userId="" providerId="Windows Live" clId="Web-{E65CB491-1E98-4D85-9603-A0D242ED9946}" dt="2019-04-17T00:08:48.132" v="112" actId="1076"/>
          <ac:spMkLst>
            <pc:docMk/>
            <pc:sldMk cId="954561747" sldId="266"/>
            <ac:spMk id="20" creationId="{D35078C6-74CD-4613-BC64-E70EAB060654}"/>
          </ac:spMkLst>
        </pc:spChg>
        <pc:spChg chg="add mod">
          <ac:chgData name="Guest User" userId="" providerId="Windows Live" clId="Web-{E65CB491-1E98-4D85-9603-A0D242ED9946}" dt="2019-04-17T00:10:04.991" v="149" actId="20577"/>
          <ac:spMkLst>
            <pc:docMk/>
            <pc:sldMk cId="954561747" sldId="266"/>
            <ac:spMk id="22" creationId="{750893B9-428C-4704-8A34-A586F700DFA7}"/>
          </ac:spMkLst>
        </pc:spChg>
        <pc:spChg chg="add mod">
          <ac:chgData name="Guest User" userId="" providerId="Windows Live" clId="Web-{E65CB491-1E98-4D85-9603-A0D242ED9946}" dt="2019-04-17T00:10:29.037" v="167" actId="1076"/>
          <ac:spMkLst>
            <pc:docMk/>
            <pc:sldMk cId="954561747" sldId="266"/>
            <ac:spMk id="24" creationId="{FE47D27C-B9F7-4C39-9563-84D8580F0BFA}"/>
          </ac:spMkLst>
        </pc:spChg>
        <pc:spChg chg="add mod">
          <ac:chgData name="Guest User" userId="" providerId="Windows Live" clId="Web-{E65CB491-1E98-4D85-9603-A0D242ED9946}" dt="2019-04-17T00:16:04.518" v="429" actId="20577"/>
          <ac:spMkLst>
            <pc:docMk/>
            <pc:sldMk cId="954561747" sldId="266"/>
            <ac:spMk id="26" creationId="{88F9F60C-DC45-40AF-AC84-3EA5B61F4E9D}"/>
          </ac:spMkLst>
        </pc:spChg>
        <pc:grpChg chg="add">
          <ac:chgData name="Guest User" userId="" providerId="Windows Live" clId="Web-{E65CB491-1E98-4D85-9603-A0D242ED9946}" dt="2019-04-17T00:01:54.450" v="5"/>
          <ac:grpSpMkLst>
            <pc:docMk/>
            <pc:sldMk cId="954561747" sldId="266"/>
            <ac:grpSpMk id="6" creationId="{D252EB36-EB2C-4AFE-B09B-0DF8AC871E5C}"/>
          </ac:grpSpMkLst>
        </pc:grpChg>
        <pc:picChg chg="del">
          <ac:chgData name="Guest User" userId="" providerId="Windows Live" clId="Web-{E65CB491-1E98-4D85-9603-A0D242ED9946}" dt="2019-04-17T00:00:45.107" v="0"/>
          <ac:picMkLst>
            <pc:docMk/>
            <pc:sldMk cId="954561747" sldId="266"/>
            <ac:picMk id="7" creationId="{2D000500-FCCA-4742-A7CA-630690F3C62E}"/>
          </ac:picMkLst>
        </pc:picChg>
        <pc:picChg chg="add mod">
          <ac:chgData name="Guest User" userId="" providerId="Windows Live" clId="Web-{E65CB491-1E98-4D85-9603-A0D242ED9946}" dt="2019-04-17T00:09:13.492" v="115" actId="1076"/>
          <ac:picMkLst>
            <pc:docMk/>
            <pc:sldMk cId="954561747" sldId="266"/>
            <ac:picMk id="11" creationId="{93C3201A-DE27-4616-B6A4-F0F0A791AA18}"/>
          </ac:picMkLst>
        </pc:picChg>
        <pc:picChg chg="add">
          <ac:chgData name="Guest User" userId="" providerId="Windows Live" clId="Web-{E65CB491-1E98-4D85-9603-A0D242ED9946}" dt="2019-04-17T00:01:54.450" v="5"/>
          <ac:picMkLst>
            <pc:docMk/>
            <pc:sldMk cId="954561747" sldId="266"/>
            <ac:picMk id="17" creationId="{18B7ED37-7ABB-42DD-AB26-3F9028261B99}"/>
          </ac:picMkLst>
        </pc:picChg>
        <pc:picChg chg="add del mod ord replId">
          <ac:chgData name="Guest User" userId="" providerId="Windows Live" clId="Web-{E65CB491-1E98-4D85-9603-A0D242ED9946}" dt="2019-04-17T00:01:54.450" v="5"/>
          <ac:picMkLst>
            <pc:docMk/>
            <pc:sldMk cId="954561747" sldId="266"/>
            <ac:picMk id="18" creationId="{93C3201A-DE27-4616-B6A4-F0F0A791AA18}"/>
          </ac:picMkLst>
        </pc:picChg>
        <pc:cxnChg chg="add mod">
          <ac:chgData name="Guest User" userId="" providerId="Windows Live" clId="Web-{E65CB491-1E98-4D85-9603-A0D242ED9946}" dt="2019-04-17T00:05:01.291" v="12"/>
          <ac:cxnSpMkLst>
            <pc:docMk/>
            <pc:sldMk cId="954561747" sldId="266"/>
            <ac:cxnSpMk id="4" creationId="{9E922E1F-1AF7-4694-A7AB-9146B74F6BA4}"/>
          </ac:cxnSpMkLst>
        </pc:cxnChg>
        <pc:cxnChg chg="add mod">
          <ac:chgData name="Guest User" userId="" providerId="Windows Live" clId="Web-{E65CB491-1E98-4D85-9603-A0D242ED9946}" dt="2019-04-17T00:07:22.790" v="62" actId="14100"/>
          <ac:cxnSpMkLst>
            <pc:docMk/>
            <pc:sldMk cId="954561747" sldId="266"/>
            <ac:cxnSpMk id="14" creationId="{DE19CE50-8924-4E62-9144-AB30A74F6991}"/>
          </ac:cxnSpMkLst>
        </pc:cxnChg>
        <pc:cxnChg chg="add mod">
          <ac:chgData name="Guest User" userId="" providerId="Windows Live" clId="Web-{E65CB491-1E98-4D85-9603-A0D242ED9946}" dt="2019-04-17T00:08:28.476" v="90" actId="14100"/>
          <ac:cxnSpMkLst>
            <pc:docMk/>
            <pc:sldMk cId="954561747" sldId="266"/>
            <ac:cxnSpMk id="19" creationId="{A4A74F68-DDD3-45E7-8C4B-F2D01D21078A}"/>
          </ac:cxnSpMkLst>
        </pc:cxnChg>
        <pc:cxnChg chg="add mod">
          <ac:chgData name="Guest User" userId="" providerId="Windows Live" clId="Web-{E65CB491-1E98-4D85-9603-A0D242ED9946}" dt="2019-04-17T00:09:23.101" v="118" actId="1076"/>
          <ac:cxnSpMkLst>
            <pc:docMk/>
            <pc:sldMk cId="954561747" sldId="266"/>
            <ac:cxnSpMk id="21" creationId="{926E52DF-3170-4617-BEFA-C3F2E1D644A2}"/>
          </ac:cxnSpMkLst>
        </pc:cxnChg>
        <pc:cxnChg chg="add mod">
          <ac:chgData name="Guest User" userId="" providerId="Windows Live" clId="Web-{E65CB491-1E98-4D85-9603-A0D242ED9946}" dt="2019-04-17T00:10:14.850" v="153" actId="14100"/>
          <ac:cxnSpMkLst>
            <pc:docMk/>
            <pc:sldMk cId="954561747" sldId="266"/>
            <ac:cxnSpMk id="23" creationId="{44E1F47E-7B9B-4704-A55C-613C34A2BD77}"/>
          </ac:cxnSpMkLst>
        </pc:cxnChg>
      </pc:sldChg>
    </pc:docChg>
  </pc:docChgLst>
  <pc:docChgLst>
    <pc:chgData name="Guest User" providerId="Windows Live" clId="Web-{0D7DFB38-5D7E-451E-88C6-5841CE24C995}"/>
    <pc:docChg chg="modSld">
      <pc:chgData name="Guest User" userId="" providerId="Windows Live" clId="Web-{0D7DFB38-5D7E-451E-88C6-5841CE24C995}" dt="2019-04-16T03:52:58.838" v="11" actId="14100"/>
      <pc:docMkLst>
        <pc:docMk/>
      </pc:docMkLst>
    </pc:docChg>
  </pc:docChgLst>
  <pc:docChgLst>
    <pc:chgData name="Tanner Lehr" userId="7b0801a7c7c73341" providerId="LiveId" clId="{248E9EBD-E4E3-3A4D-A000-6DED5F00661C}"/>
    <pc:docChg chg="undo custSel mod addSld delSld modSld">
      <pc:chgData name="Tanner Lehr" userId="7b0801a7c7c73341" providerId="LiveId" clId="{248E9EBD-E4E3-3A4D-A000-6DED5F00661C}" dt="2019-04-26T11:44:30.265" v="1800" actId="207"/>
      <pc:docMkLst>
        <pc:docMk/>
      </pc:docMkLst>
      <pc:sldChg chg="modSp">
        <pc:chgData name="Tanner Lehr" userId="7b0801a7c7c73341" providerId="LiveId" clId="{248E9EBD-E4E3-3A4D-A000-6DED5F00661C}" dt="2019-04-24T00:47:28.647" v="1" actId="1076"/>
        <pc:sldMkLst>
          <pc:docMk/>
          <pc:sldMk cId="2656890308" sldId="256"/>
        </pc:sldMkLst>
        <pc:spChg chg="mod">
          <ac:chgData name="Tanner Lehr" userId="7b0801a7c7c73341" providerId="LiveId" clId="{248E9EBD-E4E3-3A4D-A000-6DED5F00661C}" dt="2019-04-24T00:47:28.647" v="1" actId="1076"/>
          <ac:spMkLst>
            <pc:docMk/>
            <pc:sldMk cId="2656890308" sldId="256"/>
            <ac:spMk id="4" creationId="{38A1D219-C6B5-4E8E-9AF6-CF07BB60A95B}"/>
          </ac:spMkLst>
        </pc:spChg>
      </pc:sldChg>
      <pc:sldChg chg="modSp">
        <pc:chgData name="Tanner Lehr" userId="7b0801a7c7c73341" providerId="LiveId" clId="{248E9EBD-E4E3-3A4D-A000-6DED5F00661C}" dt="2019-04-24T00:52:10.535" v="51" actId="20577"/>
        <pc:sldMkLst>
          <pc:docMk/>
          <pc:sldMk cId="1452569011" sldId="257"/>
        </pc:sldMkLst>
        <pc:spChg chg="mod">
          <ac:chgData name="Tanner Lehr" userId="7b0801a7c7c73341" providerId="LiveId" clId="{248E9EBD-E4E3-3A4D-A000-6DED5F00661C}" dt="2019-04-24T00:52:10.535" v="51" actId="20577"/>
          <ac:spMkLst>
            <pc:docMk/>
            <pc:sldMk cId="1452569011" sldId="257"/>
            <ac:spMk id="3" creationId="{87670FC9-4EC1-4705-8EC5-A25EEADEAB70}"/>
          </ac:spMkLst>
        </pc:spChg>
      </pc:sldChg>
      <pc:sldChg chg="addSp delSp modSp">
        <pc:chgData name="Tanner Lehr" userId="7b0801a7c7c73341" providerId="LiveId" clId="{248E9EBD-E4E3-3A4D-A000-6DED5F00661C}" dt="2019-04-25T22:35:44.751" v="404"/>
        <pc:sldMkLst>
          <pc:docMk/>
          <pc:sldMk cId="3697319537" sldId="258"/>
        </pc:sldMkLst>
        <pc:picChg chg="del">
          <ac:chgData name="Tanner Lehr" userId="7b0801a7c7c73341" providerId="LiveId" clId="{248E9EBD-E4E3-3A4D-A000-6DED5F00661C}" dt="2019-04-24T00:54:23.071" v="52"/>
          <ac:picMkLst>
            <pc:docMk/>
            <pc:sldMk cId="3697319537" sldId="258"/>
            <ac:picMk id="6" creationId="{00000000-0000-0000-0000-000000000000}"/>
          </ac:picMkLst>
        </pc:picChg>
        <pc:picChg chg="add">
          <ac:chgData name="Tanner Lehr" userId="7b0801a7c7c73341" providerId="LiveId" clId="{248E9EBD-E4E3-3A4D-A000-6DED5F00661C}" dt="2019-04-25T22:35:44.751" v="404"/>
          <ac:picMkLst>
            <pc:docMk/>
            <pc:sldMk cId="3697319537" sldId="258"/>
            <ac:picMk id="6" creationId="{6B0DC595-B8A3-424C-9E3C-C79ABDF698D4}"/>
          </ac:picMkLst>
        </pc:picChg>
        <pc:picChg chg="add del mod">
          <ac:chgData name="Tanner Lehr" userId="7b0801a7c7c73341" providerId="LiveId" clId="{248E9EBD-E4E3-3A4D-A000-6DED5F00661C}" dt="2019-04-25T22:35:43.480" v="403"/>
          <ac:picMkLst>
            <pc:docMk/>
            <pc:sldMk cId="3697319537" sldId="258"/>
            <ac:picMk id="7" creationId="{B723D64C-1DC0-F54B-B7C3-3C487A2EC8E7}"/>
          </ac:picMkLst>
        </pc:picChg>
      </pc:sldChg>
      <pc:sldChg chg="modSp">
        <pc:chgData name="Tanner Lehr" userId="7b0801a7c7c73341" providerId="LiveId" clId="{248E9EBD-E4E3-3A4D-A000-6DED5F00661C}" dt="2019-04-24T01:01:14.808" v="100" actId="20577"/>
        <pc:sldMkLst>
          <pc:docMk/>
          <pc:sldMk cId="3037788933" sldId="261"/>
        </pc:sldMkLst>
        <pc:spChg chg="mod">
          <ac:chgData name="Tanner Lehr" userId="7b0801a7c7c73341" providerId="LiveId" clId="{248E9EBD-E4E3-3A4D-A000-6DED5F00661C}" dt="2019-04-24T01:01:14.808" v="100" actId="20577"/>
          <ac:spMkLst>
            <pc:docMk/>
            <pc:sldMk cId="3037788933" sldId="261"/>
            <ac:spMk id="3" creationId="{33F78B48-2488-4B32-9F44-E38AA7E55CD9}"/>
          </ac:spMkLst>
        </pc:spChg>
      </pc:sldChg>
      <pc:sldChg chg="modSp">
        <pc:chgData name="Tanner Lehr" userId="7b0801a7c7c73341" providerId="LiveId" clId="{248E9EBD-E4E3-3A4D-A000-6DED5F00661C}" dt="2019-04-25T22:38:06.537" v="564" actId="1076"/>
        <pc:sldMkLst>
          <pc:docMk/>
          <pc:sldMk cId="3552946187" sldId="262"/>
        </pc:sldMkLst>
        <pc:graphicFrameChg chg="mod modGraphic">
          <ac:chgData name="Tanner Lehr" userId="7b0801a7c7c73341" providerId="LiveId" clId="{248E9EBD-E4E3-3A4D-A000-6DED5F00661C}" dt="2019-04-25T22:38:06.537" v="564" actId="1076"/>
          <ac:graphicFrameMkLst>
            <pc:docMk/>
            <pc:sldMk cId="3552946187" sldId="262"/>
            <ac:graphicFrameMk id="4" creationId="{EC4A797A-E1FF-49A3-829F-0C4F66A97EF6}"/>
          </ac:graphicFrameMkLst>
        </pc:graphicFrameChg>
      </pc:sldChg>
      <pc:sldChg chg="addSp delSp del">
        <pc:chgData name="Tanner Lehr" userId="7b0801a7c7c73341" providerId="LiveId" clId="{248E9EBD-E4E3-3A4D-A000-6DED5F00661C}" dt="2019-04-25T22:40:46.050" v="769" actId="2696"/>
        <pc:sldMkLst>
          <pc:docMk/>
          <pc:sldMk cId="1624780511" sldId="263"/>
        </pc:sldMkLst>
        <pc:picChg chg="add del">
          <ac:chgData name="Tanner Lehr" userId="7b0801a7c7c73341" providerId="LiveId" clId="{248E9EBD-E4E3-3A4D-A000-6DED5F00661C}" dt="2019-04-25T22:38:42.900" v="567"/>
          <ac:picMkLst>
            <pc:docMk/>
            <pc:sldMk cId="1624780511" sldId="263"/>
            <ac:picMk id="6" creationId="{2E6AB525-D9F2-8E48-A949-1CDA31ED7299}"/>
          </ac:picMkLst>
        </pc:picChg>
      </pc:sldChg>
      <pc:sldChg chg="del">
        <pc:chgData name="Tanner Lehr" userId="7b0801a7c7c73341" providerId="LiveId" clId="{248E9EBD-E4E3-3A4D-A000-6DED5F00661C}" dt="2019-04-25T23:12:03.646" v="1559" actId="2696"/>
        <pc:sldMkLst>
          <pc:docMk/>
          <pc:sldMk cId="3785030242" sldId="264"/>
        </pc:sldMkLst>
      </pc:sldChg>
      <pc:sldChg chg="modSp">
        <pc:chgData name="Tanner Lehr" userId="7b0801a7c7c73341" providerId="LiveId" clId="{248E9EBD-E4E3-3A4D-A000-6DED5F00661C}" dt="2019-04-26T11:22:30.917" v="1713" actId="20577"/>
        <pc:sldMkLst>
          <pc:docMk/>
          <pc:sldMk cId="954561747" sldId="266"/>
        </pc:sldMkLst>
        <pc:spChg chg="mod">
          <ac:chgData name="Tanner Lehr" userId="7b0801a7c7c73341" providerId="LiveId" clId="{248E9EBD-E4E3-3A4D-A000-6DED5F00661C}" dt="2019-04-25T23:16:18.352" v="1641" actId="20577"/>
          <ac:spMkLst>
            <pc:docMk/>
            <pc:sldMk cId="954561747" sldId="266"/>
            <ac:spMk id="9" creationId="{7ED14AA5-9CAB-457A-8E18-C69F9A6C40C8}"/>
          </ac:spMkLst>
        </pc:spChg>
        <pc:spChg chg="mod">
          <ac:chgData name="Tanner Lehr" userId="7b0801a7c7c73341" providerId="LiveId" clId="{248E9EBD-E4E3-3A4D-A000-6DED5F00661C}" dt="2019-04-26T11:22:30.917" v="1713" actId="20577"/>
          <ac:spMkLst>
            <pc:docMk/>
            <pc:sldMk cId="954561747" sldId="266"/>
            <ac:spMk id="26" creationId="{88F9F60C-DC45-40AF-AC84-3EA5B61F4E9D}"/>
          </ac:spMkLst>
        </pc:spChg>
      </pc:sldChg>
      <pc:sldChg chg="addSp delSp modSp mod setBg">
        <pc:chgData name="Tanner Lehr" userId="7b0801a7c7c73341" providerId="LiveId" clId="{248E9EBD-E4E3-3A4D-A000-6DED5F00661C}" dt="2019-04-25T23:18:19.629" v="1649"/>
        <pc:sldMkLst>
          <pc:docMk/>
          <pc:sldMk cId="2543384873" sldId="267"/>
        </pc:sldMkLst>
        <pc:spChg chg="mod">
          <ac:chgData name="Tanner Lehr" userId="7b0801a7c7c73341" providerId="LiveId" clId="{248E9EBD-E4E3-3A4D-A000-6DED5F00661C}" dt="2019-04-25T23:17:48.563" v="1642" actId="26606"/>
          <ac:spMkLst>
            <pc:docMk/>
            <pc:sldMk cId="2543384873" sldId="267"/>
            <ac:spMk id="2" creationId="{417B491C-B036-40D5-94A9-1BC763B337A0}"/>
          </ac:spMkLst>
        </pc:spChg>
        <pc:spChg chg="del">
          <ac:chgData name="Tanner Lehr" userId="7b0801a7c7c73341" providerId="LiveId" clId="{248E9EBD-E4E3-3A4D-A000-6DED5F00661C}" dt="2019-04-25T23:17:48.563" v="1642" actId="26606"/>
          <ac:spMkLst>
            <pc:docMk/>
            <pc:sldMk cId="2543384873" sldId="267"/>
            <ac:spMk id="3" creationId="{4BF61579-FE80-4B16-A731-1B1429352DBC}"/>
          </ac:spMkLst>
        </pc:spChg>
        <pc:spChg chg="add">
          <ac:chgData name="Tanner Lehr" userId="7b0801a7c7c73341" providerId="LiveId" clId="{248E9EBD-E4E3-3A4D-A000-6DED5F00661C}" dt="2019-04-25T23:17:48.563" v="1642" actId="26606"/>
          <ac:spMkLst>
            <pc:docMk/>
            <pc:sldMk cId="2543384873" sldId="267"/>
            <ac:spMk id="6" creationId="{57D13521-EAD4-4B23-AE18-3B70AAE67207}"/>
          </ac:spMkLst>
        </pc:spChg>
        <pc:spChg chg="add">
          <ac:chgData name="Tanner Lehr" userId="7b0801a7c7c73341" providerId="LiveId" clId="{248E9EBD-E4E3-3A4D-A000-6DED5F00661C}" dt="2019-04-25T23:17:48.563" v="1642" actId="26606"/>
          <ac:spMkLst>
            <pc:docMk/>
            <pc:sldMk cId="2543384873" sldId="267"/>
            <ac:spMk id="9" creationId="{2632991A-5881-4C0B-BE55-86E6541DB583}"/>
          </ac:spMkLst>
        </pc:spChg>
        <pc:spChg chg="add">
          <ac:chgData name="Tanner Lehr" userId="7b0801a7c7c73341" providerId="LiveId" clId="{248E9EBD-E4E3-3A4D-A000-6DED5F00661C}" dt="2019-04-25T23:17:48.563" v="1642" actId="26606"/>
          <ac:spMkLst>
            <pc:docMk/>
            <pc:sldMk cId="2543384873" sldId="267"/>
            <ac:spMk id="18" creationId="{65AB5407-0F8D-4F52-80FD-7B7BCB7DB59E}"/>
          </ac:spMkLst>
        </pc:spChg>
        <pc:graphicFrameChg chg="add mod">
          <ac:chgData name="Tanner Lehr" userId="7b0801a7c7c73341" providerId="LiveId" clId="{248E9EBD-E4E3-3A4D-A000-6DED5F00661C}" dt="2019-04-25T23:18:19.629" v="1649"/>
          <ac:graphicFrameMkLst>
            <pc:docMk/>
            <pc:sldMk cId="2543384873" sldId="267"/>
            <ac:graphicFrameMk id="5" creationId="{49E607A8-1616-4F2F-9152-06341C82F4BA}"/>
          </ac:graphicFrameMkLst>
        </pc:graphicFrameChg>
        <pc:picChg chg="add">
          <ac:chgData name="Tanner Lehr" userId="7b0801a7c7c73341" providerId="LiveId" clId="{248E9EBD-E4E3-3A4D-A000-6DED5F00661C}" dt="2019-04-25T23:17:48.563" v="1642" actId="26606"/>
          <ac:picMkLst>
            <pc:docMk/>
            <pc:sldMk cId="2543384873" sldId="267"/>
            <ac:picMk id="7" creationId="{A2EAC6A1-B9AD-4F52-8BFC-D974236C5213}"/>
          </ac:picMkLst>
        </pc:picChg>
        <pc:picChg chg="add">
          <ac:chgData name="Tanner Lehr" userId="7b0801a7c7c73341" providerId="LiveId" clId="{248E9EBD-E4E3-3A4D-A000-6DED5F00661C}" dt="2019-04-25T23:17:48.563" v="1642" actId="26606"/>
          <ac:picMkLst>
            <pc:docMk/>
            <pc:sldMk cId="2543384873" sldId="267"/>
            <ac:picMk id="11" creationId="{4FF107A9-A609-4BE3-AC8C-8A7ABC2E5C35}"/>
          </ac:picMkLst>
        </pc:picChg>
      </pc:sldChg>
      <pc:sldChg chg="addSp delSp modSp del">
        <pc:chgData name="Tanner Lehr" userId="7b0801a7c7c73341" providerId="LiveId" clId="{248E9EBD-E4E3-3A4D-A000-6DED5F00661C}" dt="2019-04-25T22:45:57.850" v="966" actId="2696"/>
        <pc:sldMkLst>
          <pc:docMk/>
          <pc:sldMk cId="2937191576" sldId="268"/>
        </pc:sldMkLst>
        <pc:spChg chg="mod">
          <ac:chgData name="Tanner Lehr" userId="7b0801a7c7c73341" providerId="LiveId" clId="{248E9EBD-E4E3-3A4D-A000-6DED5F00661C}" dt="2019-04-24T01:40:10.108" v="402" actId="20577"/>
          <ac:spMkLst>
            <pc:docMk/>
            <pc:sldMk cId="2937191576" sldId="268"/>
            <ac:spMk id="3" creationId="{F4DFB177-A6E1-4660-961F-3700E9978F69}"/>
          </ac:spMkLst>
        </pc:spChg>
        <pc:picChg chg="add mod">
          <ac:chgData name="Tanner Lehr" userId="7b0801a7c7c73341" providerId="LiveId" clId="{248E9EBD-E4E3-3A4D-A000-6DED5F00661C}" dt="2019-04-24T01:29:23.621" v="363" actId="1076"/>
          <ac:picMkLst>
            <pc:docMk/>
            <pc:sldMk cId="2937191576" sldId="268"/>
            <ac:picMk id="5" creationId="{E883B433-074E-CD4D-B2DF-5F1AB5D3BEBA}"/>
          </ac:picMkLst>
        </pc:picChg>
        <pc:picChg chg="del">
          <ac:chgData name="Tanner Lehr" userId="7b0801a7c7c73341" providerId="LiveId" clId="{248E9EBD-E4E3-3A4D-A000-6DED5F00661C}" dt="2019-04-24T01:29:17.681" v="360" actId="478"/>
          <ac:picMkLst>
            <pc:docMk/>
            <pc:sldMk cId="2937191576" sldId="268"/>
            <ac:picMk id="8" creationId="{A5E1433A-128E-42D5-8F11-A1170BC659CC}"/>
          </ac:picMkLst>
        </pc:picChg>
      </pc:sldChg>
      <pc:sldChg chg="del">
        <pc:chgData name="Tanner Lehr" userId="7b0801a7c7c73341" providerId="LiveId" clId="{248E9EBD-E4E3-3A4D-A000-6DED5F00661C}" dt="2019-04-25T23:06:01.082" v="1470" actId="2696"/>
        <pc:sldMkLst>
          <pc:docMk/>
          <pc:sldMk cId="609301742" sldId="269"/>
        </pc:sldMkLst>
      </pc:sldChg>
      <pc:sldChg chg="modSp add del setBg">
        <pc:chgData name="Tanner Lehr" userId="7b0801a7c7c73341" providerId="LiveId" clId="{248E9EBD-E4E3-3A4D-A000-6DED5F00661C}" dt="2019-04-26T11:23:58.325" v="1752" actId="2696"/>
        <pc:sldMkLst>
          <pc:docMk/>
          <pc:sldMk cId="2792591159" sldId="269"/>
        </pc:sldMkLst>
        <pc:spChg chg="mod">
          <ac:chgData name="Tanner Lehr" userId="7b0801a7c7c73341" providerId="LiveId" clId="{248E9EBD-E4E3-3A4D-A000-6DED5F00661C}" dt="2019-04-26T11:22:02.073" v="1701" actId="20577"/>
          <ac:spMkLst>
            <pc:docMk/>
            <pc:sldMk cId="2792591159" sldId="269"/>
            <ac:spMk id="4" creationId="{48F8A272-2962-497E-B2B1-AB78471650F5}"/>
          </ac:spMkLst>
        </pc:spChg>
      </pc:sldChg>
      <pc:sldChg chg="modSp">
        <pc:chgData name="Tanner Lehr" userId="7b0801a7c7c73341" providerId="LiveId" clId="{248E9EBD-E4E3-3A4D-A000-6DED5F00661C}" dt="2019-04-25T22:48:01.439" v="999" actId="20577"/>
        <pc:sldMkLst>
          <pc:docMk/>
          <pc:sldMk cId="3516517738" sldId="271"/>
        </pc:sldMkLst>
        <pc:spChg chg="mod">
          <ac:chgData name="Tanner Lehr" userId="7b0801a7c7c73341" providerId="LiveId" clId="{248E9EBD-E4E3-3A4D-A000-6DED5F00661C}" dt="2019-04-25T22:48:01.439" v="999" actId="20577"/>
          <ac:spMkLst>
            <pc:docMk/>
            <pc:sldMk cId="3516517738" sldId="271"/>
            <ac:spMk id="2" creationId="{8B873A40-4987-47CC-B7A4-F194A5D2439B}"/>
          </ac:spMkLst>
        </pc:spChg>
        <pc:spChg chg="mod">
          <ac:chgData name="Tanner Lehr" userId="7b0801a7c7c73341" providerId="LiveId" clId="{248E9EBD-E4E3-3A4D-A000-6DED5F00661C}" dt="2019-04-25T22:46:39.724" v="969" actId="20577"/>
          <ac:spMkLst>
            <pc:docMk/>
            <pc:sldMk cId="3516517738" sldId="271"/>
            <ac:spMk id="3" creationId="{C1611B5D-949E-43B1-A89D-46DE2278AEAE}"/>
          </ac:spMkLst>
        </pc:spChg>
      </pc:sldChg>
      <pc:sldChg chg="modSp del">
        <pc:chgData name="Tanner Lehr" userId="7b0801a7c7c73341" providerId="LiveId" clId="{248E9EBD-E4E3-3A4D-A000-6DED5F00661C}" dt="2019-04-25T22:54:47.042" v="1339" actId="2696"/>
        <pc:sldMkLst>
          <pc:docMk/>
          <pc:sldMk cId="71981405" sldId="274"/>
        </pc:sldMkLst>
        <pc:spChg chg="mod">
          <ac:chgData name="Tanner Lehr" userId="7b0801a7c7c73341" providerId="LiveId" clId="{248E9EBD-E4E3-3A4D-A000-6DED5F00661C}" dt="2019-04-25T22:51:48.692" v="1266" actId="20577"/>
          <ac:spMkLst>
            <pc:docMk/>
            <pc:sldMk cId="71981405" sldId="274"/>
            <ac:spMk id="2" creationId="{B9F87B06-86EF-4BCB-830B-8ECC3C0AEBC6}"/>
          </ac:spMkLst>
        </pc:spChg>
        <pc:spChg chg="mod">
          <ac:chgData name="Tanner Lehr" userId="7b0801a7c7c73341" providerId="LiveId" clId="{248E9EBD-E4E3-3A4D-A000-6DED5F00661C}" dt="2019-04-25T22:51:43.096" v="1265" actId="12"/>
          <ac:spMkLst>
            <pc:docMk/>
            <pc:sldMk cId="71981405" sldId="274"/>
            <ac:spMk id="3" creationId="{227ECB63-241F-423A-9A1C-C1ACC966F0DF}"/>
          </ac:spMkLst>
        </pc:spChg>
      </pc:sldChg>
      <pc:sldChg chg="del">
        <pc:chgData name="Tanner Lehr" userId="7b0801a7c7c73341" providerId="LiveId" clId="{248E9EBD-E4E3-3A4D-A000-6DED5F00661C}" dt="2019-04-25T22:38:18.896" v="565" actId="2696"/>
        <pc:sldMkLst>
          <pc:docMk/>
          <pc:sldMk cId="2733185193" sldId="276"/>
        </pc:sldMkLst>
      </pc:sldChg>
      <pc:sldChg chg="del">
        <pc:chgData name="Tanner Lehr" userId="7b0801a7c7c73341" providerId="LiveId" clId="{248E9EBD-E4E3-3A4D-A000-6DED5F00661C}" dt="2019-04-25T22:42:52.365" v="930" actId="2696"/>
        <pc:sldMkLst>
          <pc:docMk/>
          <pc:sldMk cId="1751462700" sldId="278"/>
        </pc:sldMkLst>
      </pc:sldChg>
      <pc:sldChg chg="addSp delSp del modAnim">
        <pc:chgData name="Tanner Lehr" userId="7b0801a7c7c73341" providerId="LiveId" clId="{248E9EBD-E4E3-3A4D-A000-6DED5F00661C}" dt="2019-04-25T23:31:44.978" v="1695" actId="2696"/>
        <pc:sldMkLst>
          <pc:docMk/>
          <pc:sldMk cId="1109113701" sldId="280"/>
        </pc:sldMkLst>
        <pc:picChg chg="add del">
          <ac:chgData name="Tanner Lehr" userId="7b0801a7c7c73341" providerId="LiveId" clId="{248E9EBD-E4E3-3A4D-A000-6DED5F00661C}" dt="2019-04-25T23:26:37.564" v="1656" actId="478"/>
          <ac:picMkLst>
            <pc:docMk/>
            <pc:sldMk cId="1109113701" sldId="280"/>
            <ac:picMk id="6" creationId="{053F61CA-65B9-B542-A156-3B55FBD8DF58}"/>
          </ac:picMkLst>
        </pc:picChg>
      </pc:sldChg>
      <pc:sldChg chg="del modAnim">
        <pc:chgData name="Tanner Lehr" userId="7b0801a7c7c73341" providerId="LiveId" clId="{248E9EBD-E4E3-3A4D-A000-6DED5F00661C}" dt="2019-04-25T23:02:55.345" v="1403" actId="2696"/>
        <pc:sldMkLst>
          <pc:docMk/>
          <pc:sldMk cId="1211944747" sldId="281"/>
        </pc:sldMkLst>
      </pc:sldChg>
      <pc:sldChg chg="modSp del">
        <pc:chgData name="Tanner Lehr" userId="7b0801a7c7c73341" providerId="LiveId" clId="{248E9EBD-E4E3-3A4D-A000-6DED5F00661C}" dt="2019-04-25T22:59:59.535" v="1375" actId="2696"/>
        <pc:sldMkLst>
          <pc:docMk/>
          <pc:sldMk cId="1035941411" sldId="282"/>
        </pc:sldMkLst>
        <pc:spChg chg="mod">
          <ac:chgData name="Tanner Lehr" userId="7b0801a7c7c73341" providerId="LiveId" clId="{248E9EBD-E4E3-3A4D-A000-6DED5F00661C}" dt="2019-04-24T01:34:36.109" v="385" actId="20577"/>
          <ac:spMkLst>
            <pc:docMk/>
            <pc:sldMk cId="1035941411" sldId="282"/>
            <ac:spMk id="2" creationId="{165CD2EB-F9A7-47BE-A4B3-483A585C1BCB}"/>
          </ac:spMkLst>
        </pc:spChg>
      </pc:sldChg>
      <pc:sldChg chg="del modAnim">
        <pc:chgData name="Tanner Lehr" userId="7b0801a7c7c73341" providerId="LiveId" clId="{248E9EBD-E4E3-3A4D-A000-6DED5F00661C}" dt="2019-04-25T23:09:52.934" v="1530" actId="2696"/>
        <pc:sldMkLst>
          <pc:docMk/>
          <pc:sldMk cId="3256319682" sldId="283"/>
        </pc:sldMkLst>
      </pc:sldChg>
      <pc:sldChg chg="del">
        <pc:chgData name="Tanner Lehr" userId="7b0801a7c7c73341" providerId="LiveId" clId="{248E9EBD-E4E3-3A4D-A000-6DED5F00661C}" dt="2019-04-25T23:16:03.310" v="1639" actId="2696"/>
        <pc:sldMkLst>
          <pc:docMk/>
          <pc:sldMk cId="3322962004" sldId="284"/>
        </pc:sldMkLst>
      </pc:sldChg>
      <pc:sldChg chg="addSp modSp add mod setBg">
        <pc:chgData name="Tanner Lehr" userId="7b0801a7c7c73341" providerId="LiveId" clId="{248E9EBD-E4E3-3A4D-A000-6DED5F00661C}" dt="2019-04-26T11:44:30.265" v="1800" actId="207"/>
        <pc:sldMkLst>
          <pc:docMk/>
          <pc:sldMk cId="4293134035" sldId="288"/>
        </pc:sldMkLst>
        <pc:spChg chg="mod">
          <ac:chgData name="Tanner Lehr" userId="7b0801a7c7c73341" providerId="LiveId" clId="{248E9EBD-E4E3-3A4D-A000-6DED5F00661C}" dt="2019-04-25T22:36:45.308" v="440" actId="20577"/>
          <ac:spMkLst>
            <pc:docMk/>
            <pc:sldMk cId="4293134035" sldId="288"/>
            <ac:spMk id="2" creationId="{9993FD84-9AB3-6148-B226-FA00A2731A88}"/>
          </ac:spMkLst>
        </pc:spChg>
        <pc:spChg chg="mod">
          <ac:chgData name="Tanner Lehr" userId="7b0801a7c7c73341" providerId="LiveId" clId="{248E9EBD-E4E3-3A4D-A000-6DED5F00661C}" dt="2019-04-25T22:37:39.512" v="562" actId="20577"/>
          <ac:spMkLst>
            <pc:docMk/>
            <pc:sldMk cId="4293134035" sldId="288"/>
            <ac:spMk id="3" creationId="{A522892C-A157-3F43-A1FA-B5B70B839B92}"/>
          </ac:spMkLst>
        </pc:spChg>
        <pc:spChg chg="mod">
          <ac:chgData name="Tanner Lehr" userId="7b0801a7c7c73341" providerId="LiveId" clId="{248E9EBD-E4E3-3A4D-A000-6DED5F00661C}" dt="2019-04-26T11:44:30.265" v="1800" actId="207"/>
          <ac:spMkLst>
            <pc:docMk/>
            <pc:sldMk cId="4293134035" sldId="288"/>
            <ac:spMk id="5" creationId="{1C7CBE6A-6232-4E7F-A682-38E00FAB3097}"/>
          </ac:spMkLst>
        </pc:spChg>
        <pc:spChg chg="add">
          <ac:chgData name="Tanner Lehr" userId="7b0801a7c7c73341" providerId="LiveId" clId="{248E9EBD-E4E3-3A4D-A000-6DED5F00661C}" dt="2019-04-25T22:36:26.572" v="422" actId="26606"/>
          <ac:spMkLst>
            <pc:docMk/>
            <pc:sldMk cId="4293134035" sldId="288"/>
            <ac:spMk id="13" creationId="{0917D5C4-7346-4128-A893-88F9031A327B}"/>
          </ac:spMkLst>
        </pc:spChg>
        <pc:grpChg chg="add">
          <ac:chgData name="Tanner Lehr" userId="7b0801a7c7c73341" providerId="LiveId" clId="{248E9EBD-E4E3-3A4D-A000-6DED5F00661C}" dt="2019-04-25T22:36:26.572" v="422" actId="26606"/>
          <ac:grpSpMkLst>
            <pc:docMk/>
            <pc:sldMk cId="4293134035" sldId="288"/>
            <ac:grpSpMk id="9" creationId="{F6BCB397-4790-4766-82B8-F6ED3BAAB00F}"/>
          </ac:grpSpMkLst>
        </pc:grpChg>
        <pc:picChg chg="add mod ord">
          <ac:chgData name="Tanner Lehr" userId="7b0801a7c7c73341" providerId="LiveId" clId="{248E9EBD-E4E3-3A4D-A000-6DED5F00661C}" dt="2019-04-26T11:44:11.510" v="1798" actId="1076"/>
          <ac:picMkLst>
            <pc:docMk/>
            <pc:sldMk cId="4293134035" sldId="288"/>
            <ac:picMk id="4" creationId="{4E88419C-5262-8D45-A701-F181C92E2C24}"/>
          </ac:picMkLst>
        </pc:picChg>
        <pc:picChg chg="add">
          <ac:chgData name="Tanner Lehr" userId="7b0801a7c7c73341" providerId="LiveId" clId="{248E9EBD-E4E3-3A4D-A000-6DED5F00661C}" dt="2019-04-25T22:36:26.572" v="422" actId="26606"/>
          <ac:picMkLst>
            <pc:docMk/>
            <pc:sldMk cId="4293134035" sldId="288"/>
            <ac:picMk id="15" creationId="{4EC06EAC-4D4E-4BEC-A580-543F5E0EDE94}"/>
          </ac:picMkLst>
        </pc:picChg>
      </pc:sldChg>
      <pc:sldChg chg="addSp modSp add mod setBg">
        <pc:chgData name="Tanner Lehr" userId="7b0801a7c7c73341" providerId="LiveId" clId="{248E9EBD-E4E3-3A4D-A000-6DED5F00661C}" dt="2019-04-25T22:40:18.003" v="768" actId="255"/>
        <pc:sldMkLst>
          <pc:docMk/>
          <pc:sldMk cId="1909299717" sldId="289"/>
        </pc:sldMkLst>
        <pc:spChg chg="mod">
          <ac:chgData name="Tanner Lehr" userId="7b0801a7c7c73341" providerId="LiveId" clId="{248E9EBD-E4E3-3A4D-A000-6DED5F00661C}" dt="2019-04-25T22:39:11.353" v="603" actId="26606"/>
          <ac:spMkLst>
            <pc:docMk/>
            <pc:sldMk cId="1909299717" sldId="289"/>
            <ac:spMk id="2" creationId="{54103A59-35AA-0F43-B19A-8655EBB253E2}"/>
          </ac:spMkLst>
        </pc:spChg>
        <pc:spChg chg="mod">
          <ac:chgData name="Tanner Lehr" userId="7b0801a7c7c73341" providerId="LiveId" clId="{248E9EBD-E4E3-3A4D-A000-6DED5F00661C}" dt="2019-04-25T22:40:18.003" v="768" actId="255"/>
          <ac:spMkLst>
            <pc:docMk/>
            <pc:sldMk cId="1909299717" sldId="289"/>
            <ac:spMk id="3" creationId="{D9389AF6-D9FB-8F4D-A31F-7866B11D0CD1}"/>
          </ac:spMkLst>
        </pc:spChg>
        <pc:spChg chg="add">
          <ac:chgData name="Tanner Lehr" userId="7b0801a7c7c73341" providerId="LiveId" clId="{248E9EBD-E4E3-3A4D-A000-6DED5F00661C}" dt="2019-04-25T22:39:11.353" v="603" actId="26606"/>
          <ac:spMkLst>
            <pc:docMk/>
            <pc:sldMk cId="1909299717" sldId="289"/>
            <ac:spMk id="9" creationId="{6764E3F6-59F1-44FF-9EF2-8EF0BCA30B60}"/>
          </ac:spMkLst>
        </pc:spChg>
        <pc:spChg chg="add">
          <ac:chgData name="Tanner Lehr" userId="7b0801a7c7c73341" providerId="LiveId" clId="{248E9EBD-E4E3-3A4D-A000-6DED5F00661C}" dt="2019-04-25T22:39:11.353" v="603" actId="26606"/>
          <ac:spMkLst>
            <pc:docMk/>
            <pc:sldMk cId="1909299717" sldId="289"/>
            <ac:spMk id="13" creationId="{0743C7B8-BD05-4C16-9FC9-6B5C5BA3A043}"/>
          </ac:spMkLst>
        </pc:spChg>
        <pc:spChg chg="add">
          <ac:chgData name="Tanner Lehr" userId="7b0801a7c7c73341" providerId="LiveId" clId="{248E9EBD-E4E3-3A4D-A000-6DED5F00661C}" dt="2019-04-25T22:39:11.353" v="603" actId="26606"/>
          <ac:spMkLst>
            <pc:docMk/>
            <pc:sldMk cId="1909299717" sldId="289"/>
            <ac:spMk id="15" creationId="{E6B9B529-EAD6-442A-92A1-6A496B93297E}"/>
          </ac:spMkLst>
        </pc:spChg>
        <pc:picChg chg="add mod">
          <ac:chgData name="Tanner Lehr" userId="7b0801a7c7c73341" providerId="LiveId" clId="{248E9EBD-E4E3-3A4D-A000-6DED5F00661C}" dt="2019-04-25T22:39:11.353" v="603" actId="26606"/>
          <ac:picMkLst>
            <pc:docMk/>
            <pc:sldMk cId="1909299717" sldId="289"/>
            <ac:picMk id="4" creationId="{AD8FCF7C-F17B-B346-8765-4A92522F68EB}"/>
          </ac:picMkLst>
        </pc:picChg>
        <pc:picChg chg="add">
          <ac:chgData name="Tanner Lehr" userId="7b0801a7c7c73341" providerId="LiveId" clId="{248E9EBD-E4E3-3A4D-A000-6DED5F00661C}" dt="2019-04-25T22:39:11.353" v="603" actId="26606"/>
          <ac:picMkLst>
            <pc:docMk/>
            <pc:sldMk cId="1909299717" sldId="289"/>
            <ac:picMk id="11" creationId="{8DF1CE84-BC06-4E42-A5D4-7B92E327FDF7}"/>
          </ac:picMkLst>
        </pc:picChg>
        <pc:picChg chg="add">
          <ac:chgData name="Tanner Lehr" userId="7b0801a7c7c73341" providerId="LiveId" clId="{248E9EBD-E4E3-3A4D-A000-6DED5F00661C}" dt="2019-04-25T22:39:11.353" v="603" actId="26606"/>
          <ac:picMkLst>
            <pc:docMk/>
            <pc:sldMk cId="1909299717" sldId="289"/>
            <ac:picMk id="17" creationId="{C0419FA5-A1B5-487F-92D4-03983819F9B9}"/>
          </ac:picMkLst>
        </pc:picChg>
      </pc:sldChg>
      <pc:sldChg chg="addSp modSp add mod setBg">
        <pc:chgData name="Tanner Lehr" userId="7b0801a7c7c73341" providerId="LiveId" clId="{248E9EBD-E4E3-3A4D-A000-6DED5F00661C}" dt="2019-04-25T22:42:46.481" v="929" actId="20577"/>
        <pc:sldMkLst>
          <pc:docMk/>
          <pc:sldMk cId="4028300762" sldId="290"/>
        </pc:sldMkLst>
        <pc:spChg chg="mod">
          <ac:chgData name="Tanner Lehr" userId="7b0801a7c7c73341" providerId="LiveId" clId="{248E9EBD-E4E3-3A4D-A000-6DED5F00661C}" dt="2019-04-25T22:41:25.267" v="793" actId="20577"/>
          <ac:spMkLst>
            <pc:docMk/>
            <pc:sldMk cId="4028300762" sldId="290"/>
            <ac:spMk id="2" creationId="{20B54EA2-F901-AF40-85AE-B6DADF41F786}"/>
          </ac:spMkLst>
        </pc:spChg>
        <pc:spChg chg="mod">
          <ac:chgData name="Tanner Lehr" userId="7b0801a7c7c73341" providerId="LiveId" clId="{248E9EBD-E4E3-3A4D-A000-6DED5F00661C}" dt="2019-04-25T22:42:46.481" v="929" actId="20577"/>
          <ac:spMkLst>
            <pc:docMk/>
            <pc:sldMk cId="4028300762" sldId="290"/>
            <ac:spMk id="3" creationId="{808660A6-CA80-5541-B098-929C1867F2B0}"/>
          </ac:spMkLst>
        </pc:spChg>
        <pc:spChg chg="add">
          <ac:chgData name="Tanner Lehr" userId="7b0801a7c7c73341" providerId="LiveId" clId="{248E9EBD-E4E3-3A4D-A000-6DED5F00661C}" dt="2019-04-25T22:41:18.711" v="772" actId="26606"/>
          <ac:spMkLst>
            <pc:docMk/>
            <pc:sldMk cId="4028300762" sldId="290"/>
            <ac:spMk id="9" creationId="{A1698906-F123-49CB-B633-247AC48701BD}"/>
          </ac:spMkLst>
        </pc:spChg>
        <pc:spChg chg="add">
          <ac:chgData name="Tanner Lehr" userId="7b0801a7c7c73341" providerId="LiveId" clId="{248E9EBD-E4E3-3A4D-A000-6DED5F00661C}" dt="2019-04-25T22:41:18.711" v="772" actId="26606"/>
          <ac:spMkLst>
            <pc:docMk/>
            <pc:sldMk cId="4028300762" sldId="290"/>
            <ac:spMk id="13" creationId="{5D86D9DA-31E3-48ED-9F77-2D8B649BD4E0}"/>
          </ac:spMkLst>
        </pc:spChg>
        <pc:spChg chg="add">
          <ac:chgData name="Tanner Lehr" userId="7b0801a7c7c73341" providerId="LiveId" clId="{248E9EBD-E4E3-3A4D-A000-6DED5F00661C}" dt="2019-04-25T22:41:18.711" v="772" actId="26606"/>
          <ac:spMkLst>
            <pc:docMk/>
            <pc:sldMk cId="4028300762" sldId="290"/>
            <ac:spMk id="15" creationId="{04C6B320-AA89-4C19-89F7-71D46B26BA6B}"/>
          </ac:spMkLst>
        </pc:spChg>
        <pc:spChg chg="add">
          <ac:chgData name="Tanner Lehr" userId="7b0801a7c7c73341" providerId="LiveId" clId="{248E9EBD-E4E3-3A4D-A000-6DED5F00661C}" dt="2019-04-25T22:41:18.711" v="772" actId="26606"/>
          <ac:spMkLst>
            <pc:docMk/>
            <pc:sldMk cId="4028300762" sldId="290"/>
            <ac:spMk id="19" creationId="{645EE119-0AC6-45BA-AE5E-A86AFE1C74C0}"/>
          </ac:spMkLst>
        </pc:spChg>
        <pc:picChg chg="add mod">
          <ac:chgData name="Tanner Lehr" userId="7b0801a7c7c73341" providerId="LiveId" clId="{248E9EBD-E4E3-3A4D-A000-6DED5F00661C}" dt="2019-04-25T22:41:18.711" v="772" actId="26606"/>
          <ac:picMkLst>
            <pc:docMk/>
            <pc:sldMk cId="4028300762" sldId="290"/>
            <ac:picMk id="4" creationId="{FE7FCB7B-A09E-D349-9BF9-958437D99852}"/>
          </ac:picMkLst>
        </pc:picChg>
        <pc:picChg chg="add">
          <ac:chgData name="Tanner Lehr" userId="7b0801a7c7c73341" providerId="LiveId" clId="{248E9EBD-E4E3-3A4D-A000-6DED5F00661C}" dt="2019-04-25T22:41:18.711" v="772" actId="26606"/>
          <ac:picMkLst>
            <pc:docMk/>
            <pc:sldMk cId="4028300762" sldId="290"/>
            <ac:picMk id="11" creationId="{12AFB628-1D2A-4F5A-8E9E-2C8E917B59E8}"/>
          </ac:picMkLst>
        </pc:picChg>
        <pc:picChg chg="add">
          <ac:chgData name="Tanner Lehr" userId="7b0801a7c7c73341" providerId="LiveId" clId="{248E9EBD-E4E3-3A4D-A000-6DED5F00661C}" dt="2019-04-25T22:41:18.711" v="772" actId="26606"/>
          <ac:picMkLst>
            <pc:docMk/>
            <pc:sldMk cId="4028300762" sldId="290"/>
            <ac:picMk id="17" creationId="{4AC1383A-2DFB-422E-8FB2-1CABD96DDF9B}"/>
          </ac:picMkLst>
        </pc:picChg>
      </pc:sldChg>
      <pc:sldChg chg="addSp delSp modSp add mod setBg">
        <pc:chgData name="Tanner Lehr" userId="7b0801a7c7c73341" providerId="LiveId" clId="{248E9EBD-E4E3-3A4D-A000-6DED5F00661C}" dt="2019-04-25T22:47:56.051" v="998" actId="20577"/>
        <pc:sldMkLst>
          <pc:docMk/>
          <pc:sldMk cId="1986734400" sldId="291"/>
        </pc:sldMkLst>
        <pc:spChg chg="mod">
          <ac:chgData name="Tanner Lehr" userId="7b0801a7c7c73341" providerId="LiveId" clId="{248E9EBD-E4E3-3A4D-A000-6DED5F00661C}" dt="2019-04-25T22:47:56.051" v="998" actId="20577"/>
          <ac:spMkLst>
            <pc:docMk/>
            <pc:sldMk cId="1986734400" sldId="291"/>
            <ac:spMk id="2" creationId="{118216A8-9AAB-A34E-8E59-D3971A85AAAC}"/>
          </ac:spMkLst>
        </pc:spChg>
        <pc:spChg chg="mod">
          <ac:chgData name="Tanner Lehr" userId="7b0801a7c7c73341" providerId="LiveId" clId="{248E9EBD-E4E3-3A4D-A000-6DED5F00661C}" dt="2019-04-25T22:44:46.831" v="946" actId="27636"/>
          <ac:spMkLst>
            <pc:docMk/>
            <pc:sldMk cId="1986734400" sldId="291"/>
            <ac:spMk id="3" creationId="{39B851E0-2D94-4D4A-9350-826D87DCE8BB}"/>
          </ac:spMkLst>
        </pc:spChg>
        <pc:spChg chg="add del mod">
          <ac:chgData name="Tanner Lehr" userId="7b0801a7c7c73341" providerId="LiveId" clId="{248E9EBD-E4E3-3A4D-A000-6DED5F00661C}" dt="2019-04-25T22:44:25.835" v="943"/>
          <ac:spMkLst>
            <pc:docMk/>
            <pc:sldMk cId="1986734400" sldId="291"/>
            <ac:spMk id="5" creationId="{AAAA0435-1A66-9945-A7D5-ED80B23EEF22}"/>
          </ac:spMkLst>
        </pc:spChg>
        <pc:spChg chg="add del">
          <ac:chgData name="Tanner Lehr" userId="7b0801a7c7c73341" providerId="LiveId" clId="{248E9EBD-E4E3-3A4D-A000-6DED5F00661C}" dt="2019-04-25T22:44:06.778" v="937" actId="26606"/>
          <ac:spMkLst>
            <pc:docMk/>
            <pc:sldMk cId="1986734400" sldId="291"/>
            <ac:spMk id="9" creationId="{A1698906-F123-49CB-B633-247AC48701BD}"/>
          </ac:spMkLst>
        </pc:spChg>
        <pc:spChg chg="add del">
          <ac:chgData name="Tanner Lehr" userId="7b0801a7c7c73341" providerId="LiveId" clId="{248E9EBD-E4E3-3A4D-A000-6DED5F00661C}" dt="2019-04-25T22:44:06.778" v="937" actId="26606"/>
          <ac:spMkLst>
            <pc:docMk/>
            <pc:sldMk cId="1986734400" sldId="291"/>
            <ac:spMk id="13" creationId="{5D86D9DA-31E3-48ED-9F77-2D8B649BD4E0}"/>
          </ac:spMkLst>
        </pc:spChg>
        <pc:spChg chg="add del">
          <ac:chgData name="Tanner Lehr" userId="7b0801a7c7c73341" providerId="LiveId" clId="{248E9EBD-E4E3-3A4D-A000-6DED5F00661C}" dt="2019-04-25T22:44:06.778" v="937" actId="26606"/>
          <ac:spMkLst>
            <pc:docMk/>
            <pc:sldMk cId="1986734400" sldId="291"/>
            <ac:spMk id="15" creationId="{04C6B320-AA89-4C19-89F7-71D46B26BA6B}"/>
          </ac:spMkLst>
        </pc:spChg>
        <pc:spChg chg="add del">
          <ac:chgData name="Tanner Lehr" userId="7b0801a7c7c73341" providerId="LiveId" clId="{248E9EBD-E4E3-3A4D-A000-6DED5F00661C}" dt="2019-04-25T22:44:06.778" v="937" actId="26606"/>
          <ac:spMkLst>
            <pc:docMk/>
            <pc:sldMk cId="1986734400" sldId="291"/>
            <ac:spMk id="19" creationId="{645EE119-0AC6-45BA-AE5E-A86AFE1C74C0}"/>
          </ac:spMkLst>
        </pc:spChg>
        <pc:spChg chg="add del">
          <ac:chgData name="Tanner Lehr" userId="7b0801a7c7c73341" providerId="LiveId" clId="{248E9EBD-E4E3-3A4D-A000-6DED5F00661C}" dt="2019-04-25T22:44:08.752" v="939" actId="26606"/>
          <ac:spMkLst>
            <pc:docMk/>
            <pc:sldMk cId="1986734400" sldId="291"/>
            <ac:spMk id="21" creationId="{6764E3F6-59F1-44FF-9EF2-8EF0BCA30B60}"/>
          </ac:spMkLst>
        </pc:spChg>
        <pc:spChg chg="add del">
          <ac:chgData name="Tanner Lehr" userId="7b0801a7c7c73341" providerId="LiveId" clId="{248E9EBD-E4E3-3A4D-A000-6DED5F00661C}" dt="2019-04-25T22:44:08.752" v="939" actId="26606"/>
          <ac:spMkLst>
            <pc:docMk/>
            <pc:sldMk cId="1986734400" sldId="291"/>
            <ac:spMk id="23" creationId="{0743C7B8-BD05-4C16-9FC9-6B5C5BA3A043}"/>
          </ac:spMkLst>
        </pc:spChg>
        <pc:spChg chg="add del">
          <ac:chgData name="Tanner Lehr" userId="7b0801a7c7c73341" providerId="LiveId" clId="{248E9EBD-E4E3-3A4D-A000-6DED5F00661C}" dt="2019-04-25T22:44:08.752" v="939" actId="26606"/>
          <ac:spMkLst>
            <pc:docMk/>
            <pc:sldMk cId="1986734400" sldId="291"/>
            <ac:spMk id="24" creationId="{E6B9B529-EAD6-442A-92A1-6A496B93297E}"/>
          </ac:spMkLst>
        </pc:spChg>
        <pc:spChg chg="add del">
          <ac:chgData name="Tanner Lehr" userId="7b0801a7c7c73341" providerId="LiveId" clId="{248E9EBD-E4E3-3A4D-A000-6DED5F00661C}" dt="2019-04-25T22:44:34.666" v="944" actId="26606"/>
          <ac:spMkLst>
            <pc:docMk/>
            <pc:sldMk cId="1986734400" sldId="291"/>
            <ac:spMk id="29" creationId="{0917D5C4-7346-4128-A893-88F9031A327B}"/>
          </ac:spMkLst>
        </pc:spChg>
        <pc:spChg chg="add">
          <ac:chgData name="Tanner Lehr" userId="7b0801a7c7c73341" providerId="LiveId" clId="{248E9EBD-E4E3-3A4D-A000-6DED5F00661C}" dt="2019-04-25T22:44:34.666" v="944" actId="26606"/>
          <ac:spMkLst>
            <pc:docMk/>
            <pc:sldMk cId="1986734400" sldId="291"/>
            <ac:spMk id="35" creationId="{6764E3F6-59F1-44FF-9EF2-8EF0BCA30B60}"/>
          </ac:spMkLst>
        </pc:spChg>
        <pc:spChg chg="add">
          <ac:chgData name="Tanner Lehr" userId="7b0801a7c7c73341" providerId="LiveId" clId="{248E9EBD-E4E3-3A4D-A000-6DED5F00661C}" dt="2019-04-25T22:44:34.666" v="944" actId="26606"/>
          <ac:spMkLst>
            <pc:docMk/>
            <pc:sldMk cId="1986734400" sldId="291"/>
            <ac:spMk id="39" creationId="{0743C7B8-BD05-4C16-9FC9-6B5C5BA3A043}"/>
          </ac:spMkLst>
        </pc:spChg>
        <pc:spChg chg="add">
          <ac:chgData name="Tanner Lehr" userId="7b0801a7c7c73341" providerId="LiveId" clId="{248E9EBD-E4E3-3A4D-A000-6DED5F00661C}" dt="2019-04-25T22:44:34.666" v="944" actId="26606"/>
          <ac:spMkLst>
            <pc:docMk/>
            <pc:sldMk cId="1986734400" sldId="291"/>
            <ac:spMk id="41" creationId="{E6B9B529-EAD6-442A-92A1-6A496B93297E}"/>
          </ac:spMkLst>
        </pc:spChg>
        <pc:grpChg chg="add del">
          <ac:chgData name="Tanner Lehr" userId="7b0801a7c7c73341" providerId="LiveId" clId="{248E9EBD-E4E3-3A4D-A000-6DED5F00661C}" dt="2019-04-25T22:44:34.666" v="944" actId="26606"/>
          <ac:grpSpMkLst>
            <pc:docMk/>
            <pc:sldMk cId="1986734400" sldId="291"/>
            <ac:grpSpMk id="27" creationId="{F6BCB397-4790-4766-82B8-F6ED3BAAB00F}"/>
          </ac:grpSpMkLst>
        </pc:grpChg>
        <pc:picChg chg="add mod ord">
          <ac:chgData name="Tanner Lehr" userId="7b0801a7c7c73341" providerId="LiveId" clId="{248E9EBD-E4E3-3A4D-A000-6DED5F00661C}" dt="2019-04-25T22:44:34.666" v="944" actId="26606"/>
          <ac:picMkLst>
            <pc:docMk/>
            <pc:sldMk cId="1986734400" sldId="291"/>
            <ac:picMk id="4" creationId="{B3924136-F496-2141-9723-0248FFDD5C53}"/>
          </ac:picMkLst>
        </pc:picChg>
        <pc:picChg chg="add del">
          <ac:chgData name="Tanner Lehr" userId="7b0801a7c7c73341" providerId="LiveId" clId="{248E9EBD-E4E3-3A4D-A000-6DED5F00661C}" dt="2019-04-25T22:44:06.778" v="937" actId="26606"/>
          <ac:picMkLst>
            <pc:docMk/>
            <pc:sldMk cId="1986734400" sldId="291"/>
            <ac:picMk id="11" creationId="{12AFB628-1D2A-4F5A-8E9E-2C8E917B59E8}"/>
          </ac:picMkLst>
        </pc:picChg>
        <pc:picChg chg="add del">
          <ac:chgData name="Tanner Lehr" userId="7b0801a7c7c73341" providerId="LiveId" clId="{248E9EBD-E4E3-3A4D-A000-6DED5F00661C}" dt="2019-04-25T22:44:06.778" v="937" actId="26606"/>
          <ac:picMkLst>
            <pc:docMk/>
            <pc:sldMk cId="1986734400" sldId="291"/>
            <ac:picMk id="17" creationId="{4AC1383A-2DFB-422E-8FB2-1CABD96DDF9B}"/>
          </ac:picMkLst>
        </pc:picChg>
        <pc:picChg chg="add del">
          <ac:chgData name="Tanner Lehr" userId="7b0801a7c7c73341" providerId="LiveId" clId="{248E9EBD-E4E3-3A4D-A000-6DED5F00661C}" dt="2019-04-25T22:44:08.752" v="939" actId="26606"/>
          <ac:picMkLst>
            <pc:docMk/>
            <pc:sldMk cId="1986734400" sldId="291"/>
            <ac:picMk id="22" creationId="{8DF1CE84-BC06-4E42-A5D4-7B92E327FDF7}"/>
          </ac:picMkLst>
        </pc:picChg>
        <pc:picChg chg="add del">
          <ac:chgData name="Tanner Lehr" userId="7b0801a7c7c73341" providerId="LiveId" clId="{248E9EBD-E4E3-3A4D-A000-6DED5F00661C}" dt="2019-04-25T22:44:08.752" v="939" actId="26606"/>
          <ac:picMkLst>
            <pc:docMk/>
            <pc:sldMk cId="1986734400" sldId="291"/>
            <ac:picMk id="25" creationId="{C0419FA5-A1B5-487F-92D4-03983819F9B9}"/>
          </ac:picMkLst>
        </pc:picChg>
        <pc:picChg chg="add del">
          <ac:chgData name="Tanner Lehr" userId="7b0801a7c7c73341" providerId="LiveId" clId="{248E9EBD-E4E3-3A4D-A000-6DED5F00661C}" dt="2019-04-25T22:44:34.666" v="944" actId="26606"/>
          <ac:picMkLst>
            <pc:docMk/>
            <pc:sldMk cId="1986734400" sldId="291"/>
            <ac:picMk id="30" creationId="{4EC06EAC-4D4E-4BEC-A580-543F5E0EDE94}"/>
          </ac:picMkLst>
        </pc:picChg>
        <pc:picChg chg="add">
          <ac:chgData name="Tanner Lehr" userId="7b0801a7c7c73341" providerId="LiveId" clId="{248E9EBD-E4E3-3A4D-A000-6DED5F00661C}" dt="2019-04-25T22:44:34.666" v="944" actId="26606"/>
          <ac:picMkLst>
            <pc:docMk/>
            <pc:sldMk cId="1986734400" sldId="291"/>
            <ac:picMk id="37" creationId="{8DF1CE84-BC06-4E42-A5D4-7B92E327FDF7}"/>
          </ac:picMkLst>
        </pc:picChg>
        <pc:picChg chg="add">
          <ac:chgData name="Tanner Lehr" userId="7b0801a7c7c73341" providerId="LiveId" clId="{248E9EBD-E4E3-3A4D-A000-6DED5F00661C}" dt="2019-04-25T22:44:34.666" v="944" actId="26606"/>
          <ac:picMkLst>
            <pc:docMk/>
            <pc:sldMk cId="1986734400" sldId="291"/>
            <ac:picMk id="43" creationId="{C0419FA5-A1B5-487F-92D4-03983819F9B9}"/>
          </ac:picMkLst>
        </pc:picChg>
      </pc:sldChg>
      <pc:sldChg chg="addSp add del modAnim">
        <pc:chgData name="Tanner Lehr" userId="7b0801a7c7c73341" providerId="LiveId" clId="{248E9EBD-E4E3-3A4D-A000-6DED5F00661C}" dt="2019-04-25T22:43:38.128" v="933" actId="2696"/>
        <pc:sldMkLst>
          <pc:docMk/>
          <pc:sldMk cId="4075226815" sldId="291"/>
        </pc:sldMkLst>
        <pc:picChg chg="add">
          <ac:chgData name="Tanner Lehr" userId="7b0801a7c7c73341" providerId="LiveId" clId="{248E9EBD-E4E3-3A4D-A000-6DED5F00661C}" dt="2019-04-25T22:43:17.952" v="932"/>
          <ac:picMkLst>
            <pc:docMk/>
            <pc:sldMk cId="4075226815" sldId="291"/>
            <ac:picMk id="5" creationId="{5E98167A-9EC7-2947-8556-B815854C9B31}"/>
          </ac:picMkLst>
        </pc:picChg>
      </pc:sldChg>
      <pc:sldChg chg="addSp delSp modSp add mod setBg">
        <pc:chgData name="Tanner Lehr" userId="7b0801a7c7c73341" providerId="LiveId" clId="{248E9EBD-E4E3-3A4D-A000-6DED5F00661C}" dt="2019-04-25T22:51:25.043" v="1260" actId="20577"/>
        <pc:sldMkLst>
          <pc:docMk/>
          <pc:sldMk cId="308709728" sldId="292"/>
        </pc:sldMkLst>
        <pc:spChg chg="mod">
          <ac:chgData name="Tanner Lehr" userId="7b0801a7c7c73341" providerId="LiveId" clId="{248E9EBD-E4E3-3A4D-A000-6DED5F00661C}" dt="2019-04-25T22:47:46.700" v="997" actId="20577"/>
          <ac:spMkLst>
            <pc:docMk/>
            <pc:sldMk cId="308709728" sldId="292"/>
            <ac:spMk id="2" creationId="{F6335393-2110-2B4E-9180-86163047B8E5}"/>
          </ac:spMkLst>
        </pc:spChg>
        <pc:spChg chg="del">
          <ac:chgData name="Tanner Lehr" userId="7b0801a7c7c73341" providerId="LiveId" clId="{248E9EBD-E4E3-3A4D-A000-6DED5F00661C}" dt="2019-04-25T22:47:14.880" v="971"/>
          <ac:spMkLst>
            <pc:docMk/>
            <pc:sldMk cId="308709728" sldId="292"/>
            <ac:spMk id="3" creationId="{21D4D64B-3DD7-BD41-9002-299EF7F7A083}"/>
          </ac:spMkLst>
        </pc:spChg>
        <pc:spChg chg="add mod">
          <ac:chgData name="Tanner Lehr" userId="7b0801a7c7c73341" providerId="LiveId" clId="{248E9EBD-E4E3-3A4D-A000-6DED5F00661C}" dt="2019-04-25T22:51:25.043" v="1260" actId="20577"/>
          <ac:spMkLst>
            <pc:docMk/>
            <pc:sldMk cId="308709728" sldId="292"/>
            <ac:spMk id="9" creationId="{1214B7FE-400F-4AFB-80A3-6D294D98D8FF}"/>
          </ac:spMkLst>
        </pc:spChg>
        <pc:spChg chg="add">
          <ac:chgData name="Tanner Lehr" userId="7b0801a7c7c73341" providerId="LiveId" clId="{248E9EBD-E4E3-3A4D-A000-6DED5F00661C}" dt="2019-04-25T22:47:22.818" v="972" actId="26606"/>
          <ac:spMkLst>
            <pc:docMk/>
            <pc:sldMk cId="308709728" sldId="292"/>
            <ac:spMk id="12" creationId="{6764E3F6-59F1-44FF-9EF2-8EF0BCA30B60}"/>
          </ac:spMkLst>
        </pc:spChg>
        <pc:spChg chg="add">
          <ac:chgData name="Tanner Lehr" userId="7b0801a7c7c73341" providerId="LiveId" clId="{248E9EBD-E4E3-3A4D-A000-6DED5F00661C}" dt="2019-04-25T22:47:22.818" v="972" actId="26606"/>
          <ac:spMkLst>
            <pc:docMk/>
            <pc:sldMk cId="308709728" sldId="292"/>
            <ac:spMk id="16" creationId="{0743C7B8-BD05-4C16-9FC9-6B5C5BA3A043}"/>
          </ac:spMkLst>
        </pc:spChg>
        <pc:spChg chg="add">
          <ac:chgData name="Tanner Lehr" userId="7b0801a7c7c73341" providerId="LiveId" clId="{248E9EBD-E4E3-3A4D-A000-6DED5F00661C}" dt="2019-04-25T22:47:22.818" v="972" actId="26606"/>
          <ac:spMkLst>
            <pc:docMk/>
            <pc:sldMk cId="308709728" sldId="292"/>
            <ac:spMk id="18" creationId="{E6B9B529-EAD6-442A-92A1-6A496B93297E}"/>
          </ac:spMkLst>
        </pc:spChg>
        <pc:picChg chg="add del">
          <ac:chgData name="Tanner Lehr" userId="7b0801a7c7c73341" providerId="LiveId" clId="{248E9EBD-E4E3-3A4D-A000-6DED5F00661C}" dt="2019-04-25T22:47:22.818" v="972" actId="26606"/>
          <ac:picMkLst>
            <pc:docMk/>
            <pc:sldMk cId="308709728" sldId="292"/>
            <ac:picMk id="4" creationId="{39664E5B-8629-C84D-BE84-9139354E692C}"/>
          </ac:picMkLst>
        </pc:picChg>
        <pc:picChg chg="add">
          <ac:chgData name="Tanner Lehr" userId="7b0801a7c7c73341" providerId="LiveId" clId="{248E9EBD-E4E3-3A4D-A000-6DED5F00661C}" dt="2019-04-25T22:47:22.818" v="972" actId="26606"/>
          <ac:picMkLst>
            <pc:docMk/>
            <pc:sldMk cId="308709728" sldId="292"/>
            <ac:picMk id="7" creationId="{39664E5B-8629-C84D-BE84-9139354E692C}"/>
          </ac:picMkLst>
        </pc:picChg>
        <pc:picChg chg="add">
          <ac:chgData name="Tanner Lehr" userId="7b0801a7c7c73341" providerId="LiveId" clId="{248E9EBD-E4E3-3A4D-A000-6DED5F00661C}" dt="2019-04-25T22:47:22.818" v="972" actId="26606"/>
          <ac:picMkLst>
            <pc:docMk/>
            <pc:sldMk cId="308709728" sldId="292"/>
            <ac:picMk id="14" creationId="{8DF1CE84-BC06-4E42-A5D4-7B92E327FDF7}"/>
          </ac:picMkLst>
        </pc:picChg>
        <pc:picChg chg="add">
          <ac:chgData name="Tanner Lehr" userId="7b0801a7c7c73341" providerId="LiveId" clId="{248E9EBD-E4E3-3A4D-A000-6DED5F00661C}" dt="2019-04-25T22:47:22.818" v="972" actId="26606"/>
          <ac:picMkLst>
            <pc:docMk/>
            <pc:sldMk cId="308709728" sldId="292"/>
            <ac:picMk id="20" creationId="{C0419FA5-A1B5-487F-92D4-03983819F9B9}"/>
          </ac:picMkLst>
        </pc:picChg>
      </pc:sldChg>
      <pc:sldChg chg="addSp modSp add mod setBg">
        <pc:chgData name="Tanner Lehr" userId="7b0801a7c7c73341" providerId="LiveId" clId="{248E9EBD-E4E3-3A4D-A000-6DED5F00661C}" dt="2019-04-25T22:54:40.500" v="1338" actId="26606"/>
        <pc:sldMkLst>
          <pc:docMk/>
          <pc:sldMk cId="3103110906" sldId="293"/>
        </pc:sldMkLst>
        <pc:spChg chg="mod">
          <ac:chgData name="Tanner Lehr" userId="7b0801a7c7c73341" providerId="LiveId" clId="{248E9EBD-E4E3-3A4D-A000-6DED5F00661C}" dt="2019-04-25T22:54:40.500" v="1338" actId="26606"/>
          <ac:spMkLst>
            <pc:docMk/>
            <pc:sldMk cId="3103110906" sldId="293"/>
            <ac:spMk id="2" creationId="{8D1E2375-1324-7840-BBDB-4C06EA0F5B6F}"/>
          </ac:spMkLst>
        </pc:spChg>
        <pc:spChg chg="mod">
          <ac:chgData name="Tanner Lehr" userId="7b0801a7c7c73341" providerId="LiveId" clId="{248E9EBD-E4E3-3A4D-A000-6DED5F00661C}" dt="2019-04-25T22:54:40.500" v="1338" actId="26606"/>
          <ac:spMkLst>
            <pc:docMk/>
            <pc:sldMk cId="3103110906" sldId="293"/>
            <ac:spMk id="3" creationId="{BBF82F18-035C-B342-9C60-EDE0E9A0AE30}"/>
          </ac:spMkLst>
        </pc:spChg>
        <pc:spChg chg="add">
          <ac:chgData name="Tanner Lehr" userId="7b0801a7c7c73341" providerId="LiveId" clId="{248E9EBD-E4E3-3A4D-A000-6DED5F00661C}" dt="2019-04-25T22:54:40.500" v="1338" actId="26606"/>
          <ac:spMkLst>
            <pc:docMk/>
            <pc:sldMk cId="3103110906" sldId="293"/>
            <ac:spMk id="9" creationId="{6764E3F6-59F1-44FF-9EF2-8EF0BCA30B60}"/>
          </ac:spMkLst>
        </pc:spChg>
        <pc:spChg chg="add">
          <ac:chgData name="Tanner Lehr" userId="7b0801a7c7c73341" providerId="LiveId" clId="{248E9EBD-E4E3-3A4D-A000-6DED5F00661C}" dt="2019-04-25T22:54:40.500" v="1338" actId="26606"/>
          <ac:spMkLst>
            <pc:docMk/>
            <pc:sldMk cId="3103110906" sldId="293"/>
            <ac:spMk id="13" creationId="{0743C7B8-BD05-4C16-9FC9-6B5C5BA3A043}"/>
          </ac:spMkLst>
        </pc:spChg>
        <pc:spChg chg="add">
          <ac:chgData name="Tanner Lehr" userId="7b0801a7c7c73341" providerId="LiveId" clId="{248E9EBD-E4E3-3A4D-A000-6DED5F00661C}" dt="2019-04-25T22:54:40.500" v="1338" actId="26606"/>
          <ac:spMkLst>
            <pc:docMk/>
            <pc:sldMk cId="3103110906" sldId="293"/>
            <ac:spMk id="15" creationId="{E6B9B529-EAD6-442A-92A1-6A496B93297E}"/>
          </ac:spMkLst>
        </pc:spChg>
        <pc:picChg chg="add mod">
          <ac:chgData name="Tanner Lehr" userId="7b0801a7c7c73341" providerId="LiveId" clId="{248E9EBD-E4E3-3A4D-A000-6DED5F00661C}" dt="2019-04-25T22:54:40.500" v="1338" actId="26606"/>
          <ac:picMkLst>
            <pc:docMk/>
            <pc:sldMk cId="3103110906" sldId="293"/>
            <ac:picMk id="4" creationId="{33ADA463-7A97-A046-A2D7-781866123375}"/>
          </ac:picMkLst>
        </pc:picChg>
        <pc:picChg chg="add">
          <ac:chgData name="Tanner Lehr" userId="7b0801a7c7c73341" providerId="LiveId" clId="{248E9EBD-E4E3-3A4D-A000-6DED5F00661C}" dt="2019-04-25T22:54:40.500" v="1338" actId="26606"/>
          <ac:picMkLst>
            <pc:docMk/>
            <pc:sldMk cId="3103110906" sldId="293"/>
            <ac:picMk id="11" creationId="{8DF1CE84-BC06-4E42-A5D4-7B92E327FDF7}"/>
          </ac:picMkLst>
        </pc:picChg>
        <pc:picChg chg="add">
          <ac:chgData name="Tanner Lehr" userId="7b0801a7c7c73341" providerId="LiveId" clId="{248E9EBD-E4E3-3A4D-A000-6DED5F00661C}" dt="2019-04-25T22:54:40.500" v="1338" actId="26606"/>
          <ac:picMkLst>
            <pc:docMk/>
            <pc:sldMk cId="3103110906" sldId="293"/>
            <ac:picMk id="17" creationId="{C0419FA5-A1B5-487F-92D4-03983819F9B9}"/>
          </ac:picMkLst>
        </pc:picChg>
      </pc:sldChg>
      <pc:sldChg chg="addSp delSp modSp add mod setBg">
        <pc:chgData name="Tanner Lehr" userId="7b0801a7c7c73341" providerId="LiveId" clId="{248E9EBD-E4E3-3A4D-A000-6DED5F00661C}" dt="2019-04-25T22:59:45.703" v="1374" actId="20577"/>
        <pc:sldMkLst>
          <pc:docMk/>
          <pc:sldMk cId="973561964" sldId="294"/>
        </pc:sldMkLst>
        <pc:spChg chg="mod">
          <ac:chgData name="Tanner Lehr" userId="7b0801a7c7c73341" providerId="LiveId" clId="{248E9EBD-E4E3-3A4D-A000-6DED5F00661C}" dt="2019-04-25T22:59:45.703" v="1374" actId="20577"/>
          <ac:spMkLst>
            <pc:docMk/>
            <pc:sldMk cId="973561964" sldId="294"/>
            <ac:spMk id="2" creationId="{E0E91214-C248-5D45-A799-240234FECCE2}"/>
          </ac:spMkLst>
        </pc:spChg>
        <pc:spChg chg="mod">
          <ac:chgData name="Tanner Lehr" userId="7b0801a7c7c73341" providerId="LiveId" clId="{248E9EBD-E4E3-3A4D-A000-6DED5F00661C}" dt="2019-04-25T22:59:40.033" v="1356"/>
          <ac:spMkLst>
            <pc:docMk/>
            <pc:sldMk cId="973561964" sldId="294"/>
            <ac:spMk id="3" creationId="{017C5D4D-422D-5244-8B8E-25F17B83D9DC}"/>
          </ac:spMkLst>
        </pc:spChg>
        <pc:spChg chg="add del mod">
          <ac:chgData name="Tanner Lehr" userId="7b0801a7c7c73341" providerId="LiveId" clId="{248E9EBD-E4E3-3A4D-A000-6DED5F00661C}" dt="2019-04-25T22:59:03.327" v="1353"/>
          <ac:spMkLst>
            <pc:docMk/>
            <pc:sldMk cId="973561964" sldId="294"/>
            <ac:spMk id="6" creationId="{B8F9F0B9-7F23-184E-88C2-D222924C45F8}"/>
          </ac:spMkLst>
        </pc:spChg>
        <pc:spChg chg="add">
          <ac:chgData name="Tanner Lehr" userId="7b0801a7c7c73341" providerId="LiveId" clId="{248E9EBD-E4E3-3A4D-A000-6DED5F00661C}" dt="2019-04-25T22:58:25.259" v="1344" actId="26606"/>
          <ac:spMkLst>
            <pc:docMk/>
            <pc:sldMk cId="973561964" sldId="294"/>
            <ac:spMk id="10" creationId="{77C1D521-45BA-4AC1-A2C7-C8D9F85FA81B}"/>
          </ac:spMkLst>
        </pc:spChg>
        <pc:spChg chg="add">
          <ac:chgData name="Tanner Lehr" userId="7b0801a7c7c73341" providerId="LiveId" clId="{248E9EBD-E4E3-3A4D-A000-6DED5F00661C}" dt="2019-04-25T22:58:25.259" v="1344" actId="26606"/>
          <ac:spMkLst>
            <pc:docMk/>
            <pc:sldMk cId="973561964" sldId="294"/>
            <ac:spMk id="14" creationId="{C05821D6-5125-4277-89F9-B7B3DAF7F0FB}"/>
          </ac:spMkLst>
        </pc:spChg>
        <pc:spChg chg="add">
          <ac:chgData name="Tanner Lehr" userId="7b0801a7c7c73341" providerId="LiveId" clId="{248E9EBD-E4E3-3A4D-A000-6DED5F00661C}" dt="2019-04-25T22:58:25.259" v="1344" actId="26606"/>
          <ac:spMkLst>
            <pc:docMk/>
            <pc:sldMk cId="973561964" sldId="294"/>
            <ac:spMk id="16" creationId="{31816225-314C-4679-8FC2-3F3C46AB6C9C}"/>
          </ac:spMkLst>
        </pc:spChg>
        <pc:spChg chg="add">
          <ac:chgData name="Tanner Lehr" userId="7b0801a7c7c73341" providerId="LiveId" clId="{248E9EBD-E4E3-3A4D-A000-6DED5F00661C}" dt="2019-04-25T22:58:25.259" v="1344" actId="26606"/>
          <ac:spMkLst>
            <pc:docMk/>
            <pc:sldMk cId="973561964" sldId="294"/>
            <ac:spMk id="20" creationId="{6F191A36-E820-48C5-B16C-958384D2BFA6}"/>
          </ac:spMkLst>
        </pc:spChg>
        <pc:picChg chg="add del mod ord">
          <ac:chgData name="Tanner Lehr" userId="7b0801a7c7c73341" providerId="LiveId" clId="{248E9EBD-E4E3-3A4D-A000-6DED5F00661C}" dt="2019-04-25T22:58:41.489" v="1345"/>
          <ac:picMkLst>
            <pc:docMk/>
            <pc:sldMk cId="973561964" sldId="294"/>
            <ac:picMk id="4" creationId="{E2030BEC-8850-AE47-B3E7-14EFA1CD48BB}"/>
          </ac:picMkLst>
        </pc:picChg>
        <pc:picChg chg="add mod">
          <ac:chgData name="Tanner Lehr" userId="7b0801a7c7c73341" providerId="LiveId" clId="{248E9EBD-E4E3-3A4D-A000-6DED5F00661C}" dt="2019-04-25T22:59:08.303" v="1354" actId="1076"/>
          <ac:picMkLst>
            <pc:docMk/>
            <pc:sldMk cId="973561964" sldId="294"/>
            <ac:picMk id="5" creationId="{20DB4D70-FBC8-9847-A33D-B6FA54CBA2AE}"/>
          </ac:picMkLst>
        </pc:picChg>
        <pc:picChg chg="add">
          <ac:chgData name="Tanner Lehr" userId="7b0801a7c7c73341" providerId="LiveId" clId="{248E9EBD-E4E3-3A4D-A000-6DED5F00661C}" dt="2019-04-25T22:58:25.259" v="1344" actId="26606"/>
          <ac:picMkLst>
            <pc:docMk/>
            <pc:sldMk cId="973561964" sldId="294"/>
            <ac:picMk id="12" creationId="{D94A1C9F-4FBD-4D46-943D-1B39469A8EE8}"/>
          </ac:picMkLst>
        </pc:picChg>
        <pc:picChg chg="add mod">
          <ac:chgData name="Tanner Lehr" userId="7b0801a7c7c73341" providerId="LiveId" clId="{248E9EBD-E4E3-3A4D-A000-6DED5F00661C}" dt="2019-04-25T22:59:12.382" v="1355" actId="1076"/>
          <ac:picMkLst>
            <pc:docMk/>
            <pc:sldMk cId="973561964" sldId="294"/>
            <ac:picMk id="13" creationId="{FAFE0474-C774-794D-9CB5-618585E8F7A5}"/>
          </ac:picMkLst>
        </pc:picChg>
        <pc:picChg chg="add">
          <ac:chgData name="Tanner Lehr" userId="7b0801a7c7c73341" providerId="LiveId" clId="{248E9EBD-E4E3-3A4D-A000-6DED5F00661C}" dt="2019-04-25T22:58:25.259" v="1344" actId="26606"/>
          <ac:picMkLst>
            <pc:docMk/>
            <pc:sldMk cId="973561964" sldId="294"/>
            <ac:picMk id="18" creationId="{8A36C73E-1917-409B-8B05-7093151D7342}"/>
          </ac:picMkLst>
        </pc:picChg>
      </pc:sldChg>
      <pc:sldChg chg="addSp delSp modSp add mod setBg delAnim modAnim">
        <pc:chgData name="Tanner Lehr" userId="7b0801a7c7c73341" providerId="LiveId" clId="{248E9EBD-E4E3-3A4D-A000-6DED5F00661C}" dt="2019-04-25T23:32:27.285" v="1696"/>
        <pc:sldMkLst>
          <pc:docMk/>
          <pc:sldMk cId="3158387731" sldId="295"/>
        </pc:sldMkLst>
        <pc:spChg chg="mod">
          <ac:chgData name="Tanner Lehr" userId="7b0801a7c7c73341" providerId="LiveId" clId="{248E9EBD-E4E3-3A4D-A000-6DED5F00661C}" dt="2019-04-25T23:02:28.570" v="1402" actId="20577"/>
          <ac:spMkLst>
            <pc:docMk/>
            <pc:sldMk cId="3158387731" sldId="295"/>
            <ac:spMk id="2" creationId="{3D4E534E-D85C-134A-ACA1-590DEB6E8659}"/>
          </ac:spMkLst>
        </pc:spChg>
        <pc:spChg chg="mod">
          <ac:chgData name="Tanner Lehr" userId="7b0801a7c7c73341" providerId="LiveId" clId="{248E9EBD-E4E3-3A4D-A000-6DED5F00661C}" dt="2019-04-25T23:02:21.142" v="1389"/>
          <ac:spMkLst>
            <pc:docMk/>
            <pc:sldMk cId="3158387731" sldId="295"/>
            <ac:spMk id="3" creationId="{27308AD8-15F4-8742-8B23-39C1B639CDFC}"/>
          </ac:spMkLst>
        </pc:spChg>
        <pc:spChg chg="add">
          <ac:chgData name="Tanner Lehr" userId="7b0801a7c7c73341" providerId="LiveId" clId="{248E9EBD-E4E3-3A4D-A000-6DED5F00661C}" dt="2019-04-25T23:01:23.743" v="1379" actId="26606"/>
          <ac:spMkLst>
            <pc:docMk/>
            <pc:sldMk cId="3158387731" sldId="295"/>
            <ac:spMk id="9" creationId="{A1698906-F123-49CB-B633-247AC48701BD}"/>
          </ac:spMkLst>
        </pc:spChg>
        <pc:spChg chg="add">
          <ac:chgData name="Tanner Lehr" userId="7b0801a7c7c73341" providerId="LiveId" clId="{248E9EBD-E4E3-3A4D-A000-6DED5F00661C}" dt="2019-04-25T23:01:23.743" v="1379" actId="26606"/>
          <ac:spMkLst>
            <pc:docMk/>
            <pc:sldMk cId="3158387731" sldId="295"/>
            <ac:spMk id="13" creationId="{5D86D9DA-31E3-48ED-9F77-2D8B649BD4E0}"/>
          </ac:spMkLst>
        </pc:spChg>
        <pc:spChg chg="add">
          <ac:chgData name="Tanner Lehr" userId="7b0801a7c7c73341" providerId="LiveId" clId="{248E9EBD-E4E3-3A4D-A000-6DED5F00661C}" dt="2019-04-25T23:01:23.743" v="1379" actId="26606"/>
          <ac:spMkLst>
            <pc:docMk/>
            <pc:sldMk cId="3158387731" sldId="295"/>
            <ac:spMk id="15" creationId="{04C6B320-AA89-4C19-89F7-71D46B26BA6B}"/>
          </ac:spMkLst>
        </pc:spChg>
        <pc:spChg chg="add">
          <ac:chgData name="Tanner Lehr" userId="7b0801a7c7c73341" providerId="LiveId" clId="{248E9EBD-E4E3-3A4D-A000-6DED5F00661C}" dt="2019-04-25T23:01:23.743" v="1379" actId="26606"/>
          <ac:spMkLst>
            <pc:docMk/>
            <pc:sldMk cId="3158387731" sldId="295"/>
            <ac:spMk id="19" creationId="{645EE119-0AC6-45BA-AE5E-A86AFE1C74C0}"/>
          </ac:spMkLst>
        </pc:spChg>
        <pc:picChg chg="add mod">
          <ac:chgData name="Tanner Lehr" userId="7b0801a7c7c73341" providerId="LiveId" clId="{248E9EBD-E4E3-3A4D-A000-6DED5F00661C}" dt="2019-04-25T23:02:03.860" v="1388" actId="1076"/>
          <ac:picMkLst>
            <pc:docMk/>
            <pc:sldMk cId="3158387731" sldId="295"/>
            <ac:picMk id="4" creationId="{D0A30495-6927-0E40-A6D2-B95859080E44}"/>
          </ac:picMkLst>
        </pc:picChg>
        <pc:picChg chg="add del">
          <ac:chgData name="Tanner Lehr" userId="7b0801a7c7c73341" providerId="LiveId" clId="{248E9EBD-E4E3-3A4D-A000-6DED5F00661C}" dt="2019-04-25T23:01:05.283" v="1378" actId="478"/>
          <ac:picMkLst>
            <pc:docMk/>
            <pc:sldMk cId="3158387731" sldId="295"/>
            <ac:picMk id="5" creationId="{1101BBCC-F377-C54D-98CC-9E2333E8E6EF}"/>
          </ac:picMkLst>
        </pc:picChg>
        <pc:picChg chg="add">
          <ac:chgData name="Tanner Lehr" userId="7b0801a7c7c73341" providerId="LiveId" clId="{248E9EBD-E4E3-3A4D-A000-6DED5F00661C}" dt="2019-04-25T23:01:23.743" v="1379" actId="26606"/>
          <ac:picMkLst>
            <pc:docMk/>
            <pc:sldMk cId="3158387731" sldId="295"/>
            <ac:picMk id="11" creationId="{12AFB628-1D2A-4F5A-8E9E-2C8E917B59E8}"/>
          </ac:picMkLst>
        </pc:picChg>
        <pc:picChg chg="add mod">
          <ac:chgData name="Tanner Lehr" userId="7b0801a7c7c73341" providerId="LiveId" clId="{248E9EBD-E4E3-3A4D-A000-6DED5F00661C}" dt="2019-04-25T23:01:51.962" v="1385" actId="1076"/>
          <ac:picMkLst>
            <pc:docMk/>
            <pc:sldMk cId="3158387731" sldId="295"/>
            <ac:picMk id="12" creationId="{D1F8DDC0-53B5-7446-8DAF-F94E472FDF7A}"/>
          </ac:picMkLst>
        </pc:picChg>
        <pc:picChg chg="add">
          <ac:chgData name="Tanner Lehr" userId="7b0801a7c7c73341" providerId="LiveId" clId="{248E9EBD-E4E3-3A4D-A000-6DED5F00661C}" dt="2019-04-25T23:01:23.743" v="1379" actId="26606"/>
          <ac:picMkLst>
            <pc:docMk/>
            <pc:sldMk cId="3158387731" sldId="295"/>
            <ac:picMk id="17" creationId="{4AC1383A-2DFB-422E-8FB2-1CABD96DDF9B}"/>
          </ac:picMkLst>
        </pc:picChg>
      </pc:sldChg>
      <pc:sldChg chg="addSp modSp add del mod setBg">
        <pc:chgData name="Tanner Lehr" userId="7b0801a7c7c73341" providerId="LiveId" clId="{248E9EBD-E4E3-3A4D-A000-6DED5F00661C}" dt="2019-04-25T23:03:28.771" v="1407" actId="2696"/>
        <pc:sldMkLst>
          <pc:docMk/>
          <pc:sldMk cId="744819696" sldId="296"/>
        </pc:sldMkLst>
        <pc:spChg chg="mod">
          <ac:chgData name="Tanner Lehr" userId="7b0801a7c7c73341" providerId="LiveId" clId="{248E9EBD-E4E3-3A4D-A000-6DED5F00661C}" dt="2019-04-25T23:03:20.910" v="1406" actId="26606"/>
          <ac:spMkLst>
            <pc:docMk/>
            <pc:sldMk cId="744819696" sldId="296"/>
            <ac:spMk id="2" creationId="{7CBF8F51-0A46-D44F-8972-0705B28C10E7}"/>
          </ac:spMkLst>
        </pc:spChg>
        <pc:spChg chg="mod">
          <ac:chgData name="Tanner Lehr" userId="7b0801a7c7c73341" providerId="LiveId" clId="{248E9EBD-E4E3-3A4D-A000-6DED5F00661C}" dt="2019-04-25T23:03:20.910" v="1406" actId="26606"/>
          <ac:spMkLst>
            <pc:docMk/>
            <pc:sldMk cId="744819696" sldId="296"/>
            <ac:spMk id="3" creationId="{81E0E0FC-C4CF-FF4E-B74A-D364CD08F892}"/>
          </ac:spMkLst>
        </pc:spChg>
        <pc:spChg chg="add">
          <ac:chgData name="Tanner Lehr" userId="7b0801a7c7c73341" providerId="LiveId" clId="{248E9EBD-E4E3-3A4D-A000-6DED5F00661C}" dt="2019-04-25T23:03:20.910" v="1406" actId="26606"/>
          <ac:spMkLst>
            <pc:docMk/>
            <pc:sldMk cId="744819696" sldId="296"/>
            <ac:spMk id="10" creationId="{CC1F7BD2-C58F-4148-9FDD-5390948F6C02}"/>
          </ac:spMkLst>
        </pc:spChg>
        <pc:spChg chg="add">
          <ac:chgData name="Tanner Lehr" userId="7b0801a7c7c73341" providerId="LiveId" clId="{248E9EBD-E4E3-3A4D-A000-6DED5F00661C}" dt="2019-04-25T23:03:20.910" v="1406" actId="26606"/>
          <ac:spMkLst>
            <pc:docMk/>
            <pc:sldMk cId="744819696" sldId="296"/>
            <ac:spMk id="12" creationId="{4932EFE9-6F4B-4C1F-8FBA-B556A825802A}"/>
          </ac:spMkLst>
        </pc:spChg>
        <pc:picChg chg="add">
          <ac:chgData name="Tanner Lehr" userId="7b0801a7c7c73341" providerId="LiveId" clId="{248E9EBD-E4E3-3A4D-A000-6DED5F00661C}" dt="2019-04-25T23:03:13.152" v="1405"/>
          <ac:picMkLst>
            <pc:docMk/>
            <pc:sldMk cId="744819696" sldId="296"/>
            <ac:picMk id="4" creationId="{985FB5DF-FCE3-9747-AB29-0F12BAE384A0}"/>
          </ac:picMkLst>
        </pc:picChg>
        <pc:picChg chg="add">
          <ac:chgData name="Tanner Lehr" userId="7b0801a7c7c73341" providerId="LiveId" clId="{248E9EBD-E4E3-3A4D-A000-6DED5F00661C}" dt="2019-04-25T23:03:13.152" v="1405"/>
          <ac:picMkLst>
            <pc:docMk/>
            <pc:sldMk cId="744819696" sldId="296"/>
            <ac:picMk id="5" creationId="{E1467F40-76EA-DE46-9DB7-F2F3CFFED1E0}"/>
          </ac:picMkLst>
        </pc:picChg>
      </pc:sldChg>
      <pc:sldChg chg="addSp delSp modSp add del mod setBg">
        <pc:chgData name="Tanner Lehr" userId="7b0801a7c7c73341" providerId="LiveId" clId="{248E9EBD-E4E3-3A4D-A000-6DED5F00661C}" dt="2019-04-25T23:09:51.691" v="1529" actId="2696"/>
        <pc:sldMkLst>
          <pc:docMk/>
          <pc:sldMk cId="3594371008" sldId="296"/>
        </pc:sldMkLst>
        <pc:spChg chg="mod">
          <ac:chgData name="Tanner Lehr" userId="7b0801a7c7c73341" providerId="LiveId" clId="{248E9EBD-E4E3-3A4D-A000-6DED5F00661C}" dt="2019-04-25T23:05:16.259" v="1467" actId="26606"/>
          <ac:spMkLst>
            <pc:docMk/>
            <pc:sldMk cId="3594371008" sldId="296"/>
            <ac:spMk id="2" creationId="{3F5EAE19-4EF4-4B44-ACDB-72E5CBD411A8}"/>
          </ac:spMkLst>
        </pc:spChg>
        <pc:spChg chg="mod">
          <ac:chgData name="Tanner Lehr" userId="7b0801a7c7c73341" providerId="LiveId" clId="{248E9EBD-E4E3-3A4D-A000-6DED5F00661C}" dt="2019-04-25T23:05:31.646" v="1469" actId="27636"/>
          <ac:spMkLst>
            <pc:docMk/>
            <pc:sldMk cId="3594371008" sldId="296"/>
            <ac:spMk id="3" creationId="{2611D162-0AE7-304B-97D1-5EDCE748BA49}"/>
          </ac:spMkLst>
        </pc:spChg>
        <pc:spChg chg="add del">
          <ac:chgData name="Tanner Lehr" userId="7b0801a7c7c73341" providerId="LiveId" clId="{248E9EBD-E4E3-3A4D-A000-6DED5F00661C}" dt="2019-04-25T23:05:16.259" v="1467" actId="26606"/>
          <ac:spMkLst>
            <pc:docMk/>
            <pc:sldMk cId="3594371008" sldId="296"/>
            <ac:spMk id="9" creationId="{8DCA3673-CDE4-40C5-9FA8-F89874CFBA73}"/>
          </ac:spMkLst>
        </pc:spChg>
        <pc:spChg chg="add del">
          <ac:chgData name="Tanner Lehr" userId="7b0801a7c7c73341" providerId="LiveId" clId="{248E9EBD-E4E3-3A4D-A000-6DED5F00661C}" dt="2019-04-25T23:05:16.259" v="1467" actId="26606"/>
          <ac:spMkLst>
            <pc:docMk/>
            <pc:sldMk cId="3594371008" sldId="296"/>
            <ac:spMk id="13" creationId="{0FFFD040-32A9-4D2B-86CA-599D030A4161}"/>
          </ac:spMkLst>
        </pc:spChg>
        <pc:spChg chg="add del">
          <ac:chgData name="Tanner Lehr" userId="7b0801a7c7c73341" providerId="LiveId" clId="{248E9EBD-E4E3-3A4D-A000-6DED5F00661C}" dt="2019-04-25T23:05:16.259" v="1467" actId="26606"/>
          <ac:spMkLst>
            <pc:docMk/>
            <pc:sldMk cId="3594371008" sldId="296"/>
            <ac:spMk id="15" creationId="{863205CA-B7FF-4C25-A4C8-3BBBCE19D950}"/>
          </ac:spMkLst>
        </pc:spChg>
        <pc:spChg chg="add">
          <ac:chgData name="Tanner Lehr" userId="7b0801a7c7c73341" providerId="LiveId" clId="{248E9EBD-E4E3-3A4D-A000-6DED5F00661C}" dt="2019-04-25T23:05:16.259" v="1467" actId="26606"/>
          <ac:spMkLst>
            <pc:docMk/>
            <pc:sldMk cId="3594371008" sldId="296"/>
            <ac:spMk id="22" creationId="{CC1F7BD2-C58F-4148-9FDD-5390948F6C02}"/>
          </ac:spMkLst>
        </pc:spChg>
        <pc:spChg chg="add">
          <ac:chgData name="Tanner Lehr" userId="7b0801a7c7c73341" providerId="LiveId" clId="{248E9EBD-E4E3-3A4D-A000-6DED5F00661C}" dt="2019-04-25T23:05:16.259" v="1467" actId="26606"/>
          <ac:spMkLst>
            <pc:docMk/>
            <pc:sldMk cId="3594371008" sldId="296"/>
            <ac:spMk id="24" creationId="{4932EFE9-6F4B-4C1F-8FBA-B556A825802A}"/>
          </ac:spMkLst>
        </pc:spChg>
        <pc:picChg chg="add mod">
          <ac:chgData name="Tanner Lehr" userId="7b0801a7c7c73341" providerId="LiveId" clId="{248E9EBD-E4E3-3A4D-A000-6DED5F00661C}" dt="2019-04-25T23:05:16.259" v="1467" actId="26606"/>
          <ac:picMkLst>
            <pc:docMk/>
            <pc:sldMk cId="3594371008" sldId="296"/>
            <ac:picMk id="4" creationId="{209F2F07-EA98-7F48-BA98-07A3B123FF2F}"/>
          </ac:picMkLst>
        </pc:picChg>
        <pc:picChg chg="add mod">
          <ac:chgData name="Tanner Lehr" userId="7b0801a7c7c73341" providerId="LiveId" clId="{248E9EBD-E4E3-3A4D-A000-6DED5F00661C}" dt="2019-04-25T23:05:16.259" v="1467" actId="26606"/>
          <ac:picMkLst>
            <pc:docMk/>
            <pc:sldMk cId="3594371008" sldId="296"/>
            <ac:picMk id="10" creationId="{3036E624-3584-AE48-9798-2FF926C5E5AB}"/>
          </ac:picMkLst>
        </pc:picChg>
        <pc:picChg chg="add del">
          <ac:chgData name="Tanner Lehr" userId="7b0801a7c7c73341" providerId="LiveId" clId="{248E9EBD-E4E3-3A4D-A000-6DED5F00661C}" dt="2019-04-25T23:05:16.259" v="1467" actId="26606"/>
          <ac:picMkLst>
            <pc:docMk/>
            <pc:sldMk cId="3594371008" sldId="296"/>
            <ac:picMk id="11" creationId="{95756E8F-499C-4533-BBE8-309C3E8D985C}"/>
          </ac:picMkLst>
        </pc:picChg>
        <pc:picChg chg="add del">
          <ac:chgData name="Tanner Lehr" userId="7b0801a7c7c73341" providerId="LiveId" clId="{248E9EBD-E4E3-3A4D-A000-6DED5F00661C}" dt="2019-04-25T23:05:16.259" v="1467" actId="26606"/>
          <ac:picMkLst>
            <pc:docMk/>
            <pc:sldMk cId="3594371008" sldId="296"/>
            <ac:picMk id="17" creationId="{306E3F32-3C1A-4B6E-AF26-8A15A788560F}"/>
          </ac:picMkLst>
        </pc:picChg>
      </pc:sldChg>
      <pc:sldChg chg="addSp modSp add mod setBg modAnim">
        <pc:chgData name="Tanner Lehr" userId="7b0801a7c7c73341" providerId="LiveId" clId="{248E9EBD-E4E3-3A4D-A000-6DED5F00661C}" dt="2019-04-26T11:34:11.599" v="1787" actId="20577"/>
        <pc:sldMkLst>
          <pc:docMk/>
          <pc:sldMk cId="2689895108" sldId="297"/>
        </pc:sldMkLst>
        <pc:spChg chg="mod">
          <ac:chgData name="Tanner Lehr" userId="7b0801a7c7c73341" providerId="LiveId" clId="{248E9EBD-E4E3-3A4D-A000-6DED5F00661C}" dt="2019-04-25T23:08:37.392" v="1528" actId="255"/>
          <ac:spMkLst>
            <pc:docMk/>
            <pc:sldMk cId="2689895108" sldId="297"/>
            <ac:spMk id="2" creationId="{1EB68554-60B0-9648-A550-9D5E574DCEAC}"/>
          </ac:spMkLst>
        </pc:spChg>
        <pc:spChg chg="mod">
          <ac:chgData name="Tanner Lehr" userId="7b0801a7c7c73341" providerId="LiveId" clId="{248E9EBD-E4E3-3A4D-A000-6DED5F00661C}" dt="2019-04-26T11:34:11.599" v="1787" actId="20577"/>
          <ac:spMkLst>
            <pc:docMk/>
            <pc:sldMk cId="2689895108" sldId="297"/>
            <ac:spMk id="3" creationId="{FF874488-9E4F-4744-B18A-A67787DC0BD9}"/>
          </ac:spMkLst>
        </pc:spChg>
        <pc:spChg chg="mod">
          <ac:chgData name="Tanner Lehr" userId="7b0801a7c7c73341" providerId="LiveId" clId="{248E9EBD-E4E3-3A4D-A000-6DED5F00661C}" dt="2019-04-26T11:22:08.466" v="1703" actId="20577"/>
          <ac:spMkLst>
            <pc:docMk/>
            <pc:sldMk cId="2689895108" sldId="297"/>
            <ac:spMk id="5" creationId="{7A09136F-AF8C-47F5-AB7D-04479DF521BF}"/>
          </ac:spMkLst>
        </pc:spChg>
        <pc:spChg chg="add">
          <ac:chgData name="Tanner Lehr" userId="7b0801a7c7c73341" providerId="LiveId" clId="{248E9EBD-E4E3-3A4D-A000-6DED5F00661C}" dt="2019-04-25T23:06:46.923" v="1473" actId="26606"/>
          <ac:spMkLst>
            <pc:docMk/>
            <pc:sldMk cId="2689895108" sldId="297"/>
            <ac:spMk id="9" creationId="{8DCA3673-CDE4-40C5-9FA8-F89874CFBA73}"/>
          </ac:spMkLst>
        </pc:spChg>
        <pc:spChg chg="add">
          <ac:chgData name="Tanner Lehr" userId="7b0801a7c7c73341" providerId="LiveId" clId="{248E9EBD-E4E3-3A4D-A000-6DED5F00661C}" dt="2019-04-25T23:06:46.923" v="1473" actId="26606"/>
          <ac:spMkLst>
            <pc:docMk/>
            <pc:sldMk cId="2689895108" sldId="297"/>
            <ac:spMk id="13" creationId="{0FFFD040-32A9-4D2B-86CA-599D030A4161}"/>
          </ac:spMkLst>
        </pc:spChg>
        <pc:spChg chg="add">
          <ac:chgData name="Tanner Lehr" userId="7b0801a7c7c73341" providerId="LiveId" clId="{248E9EBD-E4E3-3A4D-A000-6DED5F00661C}" dt="2019-04-25T23:06:46.923" v="1473" actId="26606"/>
          <ac:spMkLst>
            <pc:docMk/>
            <pc:sldMk cId="2689895108" sldId="297"/>
            <ac:spMk id="15" creationId="{863205CA-B7FF-4C25-A4C8-3BBBCE19D950}"/>
          </ac:spMkLst>
        </pc:spChg>
        <pc:picChg chg="add mod">
          <ac:chgData name="Tanner Lehr" userId="7b0801a7c7c73341" providerId="LiveId" clId="{248E9EBD-E4E3-3A4D-A000-6DED5F00661C}" dt="2019-04-25T23:07:34.880" v="1483" actId="1076"/>
          <ac:picMkLst>
            <pc:docMk/>
            <pc:sldMk cId="2689895108" sldId="297"/>
            <ac:picMk id="4" creationId="{85E9B492-A315-D341-AE67-4905CA51BD23}"/>
          </ac:picMkLst>
        </pc:picChg>
        <pc:picChg chg="add mod">
          <ac:chgData name="Tanner Lehr" userId="7b0801a7c7c73341" providerId="LiveId" clId="{248E9EBD-E4E3-3A4D-A000-6DED5F00661C}" dt="2019-04-25T23:07:32.799" v="1482" actId="1076"/>
          <ac:picMkLst>
            <pc:docMk/>
            <pc:sldMk cId="2689895108" sldId="297"/>
            <ac:picMk id="10" creationId="{6E7A0EDD-9A1A-F045-A259-7360906E5DB6}"/>
          </ac:picMkLst>
        </pc:picChg>
        <pc:picChg chg="add">
          <ac:chgData name="Tanner Lehr" userId="7b0801a7c7c73341" providerId="LiveId" clId="{248E9EBD-E4E3-3A4D-A000-6DED5F00661C}" dt="2019-04-25T23:06:46.923" v="1473" actId="26606"/>
          <ac:picMkLst>
            <pc:docMk/>
            <pc:sldMk cId="2689895108" sldId="297"/>
            <ac:picMk id="11" creationId="{95756E8F-499C-4533-BBE8-309C3E8D985C}"/>
          </ac:picMkLst>
        </pc:picChg>
        <pc:picChg chg="add">
          <ac:chgData name="Tanner Lehr" userId="7b0801a7c7c73341" providerId="LiveId" clId="{248E9EBD-E4E3-3A4D-A000-6DED5F00661C}" dt="2019-04-25T23:06:46.923" v="1473" actId="26606"/>
          <ac:picMkLst>
            <pc:docMk/>
            <pc:sldMk cId="2689895108" sldId="297"/>
            <ac:picMk id="17" creationId="{306E3F32-3C1A-4B6E-AF26-8A15A788560F}"/>
          </ac:picMkLst>
        </pc:picChg>
      </pc:sldChg>
      <pc:sldChg chg="addSp delSp modSp add mod setBg">
        <pc:chgData name="Tanner Lehr" userId="7b0801a7c7c73341" providerId="LiveId" clId="{248E9EBD-E4E3-3A4D-A000-6DED5F00661C}" dt="2019-04-26T11:22:13.629" v="1707" actId="20577"/>
        <pc:sldMkLst>
          <pc:docMk/>
          <pc:sldMk cId="3124586443" sldId="298"/>
        </pc:sldMkLst>
        <pc:spChg chg="mod">
          <ac:chgData name="Tanner Lehr" userId="7b0801a7c7c73341" providerId="LiveId" clId="{248E9EBD-E4E3-3A4D-A000-6DED5F00661C}" dt="2019-04-25T23:11:59.303" v="1558" actId="20577"/>
          <ac:spMkLst>
            <pc:docMk/>
            <pc:sldMk cId="3124586443" sldId="298"/>
            <ac:spMk id="2" creationId="{83AF8636-13FD-3046-996F-5A0CE01C1C24}"/>
          </ac:spMkLst>
        </pc:spChg>
        <pc:spChg chg="mod">
          <ac:chgData name="Tanner Lehr" userId="7b0801a7c7c73341" providerId="LiveId" clId="{248E9EBD-E4E3-3A4D-A000-6DED5F00661C}" dt="2019-04-25T23:10:51.237" v="1536"/>
          <ac:spMkLst>
            <pc:docMk/>
            <pc:sldMk cId="3124586443" sldId="298"/>
            <ac:spMk id="3" creationId="{7DC8165C-2B10-6C46-8CCD-DBB6CF1C4CF1}"/>
          </ac:spMkLst>
        </pc:spChg>
        <pc:spChg chg="mod">
          <ac:chgData name="Tanner Lehr" userId="7b0801a7c7c73341" providerId="LiveId" clId="{248E9EBD-E4E3-3A4D-A000-6DED5F00661C}" dt="2019-04-26T11:22:13.629" v="1707" actId="20577"/>
          <ac:spMkLst>
            <pc:docMk/>
            <pc:sldMk cId="3124586443" sldId="298"/>
            <ac:spMk id="5" creationId="{0FF02109-0762-44A1-868E-2ADB1D7BA9B7}"/>
          </ac:spMkLst>
        </pc:spChg>
        <pc:spChg chg="add del">
          <ac:chgData name="Tanner Lehr" userId="7b0801a7c7c73341" providerId="LiveId" clId="{248E9EBD-E4E3-3A4D-A000-6DED5F00661C}" dt="2019-04-25T23:10:32.391" v="1534" actId="26606"/>
          <ac:spMkLst>
            <pc:docMk/>
            <pc:sldMk cId="3124586443" sldId="298"/>
            <ac:spMk id="9" creationId="{8DCA3673-CDE4-40C5-9FA8-F89874CFBA73}"/>
          </ac:spMkLst>
        </pc:spChg>
        <pc:spChg chg="add del">
          <ac:chgData name="Tanner Lehr" userId="7b0801a7c7c73341" providerId="LiveId" clId="{248E9EBD-E4E3-3A4D-A000-6DED5F00661C}" dt="2019-04-25T23:10:32.391" v="1534" actId="26606"/>
          <ac:spMkLst>
            <pc:docMk/>
            <pc:sldMk cId="3124586443" sldId="298"/>
            <ac:spMk id="13" creationId="{0FFFD040-32A9-4D2B-86CA-599D030A4161}"/>
          </ac:spMkLst>
        </pc:spChg>
        <pc:spChg chg="add del">
          <ac:chgData name="Tanner Lehr" userId="7b0801a7c7c73341" providerId="LiveId" clId="{248E9EBD-E4E3-3A4D-A000-6DED5F00661C}" dt="2019-04-25T23:10:32.391" v="1534" actId="26606"/>
          <ac:spMkLst>
            <pc:docMk/>
            <pc:sldMk cId="3124586443" sldId="298"/>
            <ac:spMk id="15" creationId="{863205CA-B7FF-4C25-A4C8-3BBBCE19D950}"/>
          </ac:spMkLst>
        </pc:spChg>
        <pc:spChg chg="add">
          <ac:chgData name="Tanner Lehr" userId="7b0801a7c7c73341" providerId="LiveId" clId="{248E9EBD-E4E3-3A4D-A000-6DED5F00661C}" dt="2019-04-25T23:10:32.410" v="1535" actId="26606"/>
          <ac:spMkLst>
            <pc:docMk/>
            <pc:sldMk cId="3124586443" sldId="298"/>
            <ac:spMk id="19" creationId="{645EE119-0AC6-45BA-AE5E-A86AFE1C74C0}"/>
          </ac:spMkLst>
        </pc:spChg>
        <pc:spChg chg="add">
          <ac:chgData name="Tanner Lehr" userId="7b0801a7c7c73341" providerId="LiveId" clId="{248E9EBD-E4E3-3A4D-A000-6DED5F00661C}" dt="2019-04-25T23:10:32.410" v="1535" actId="26606"/>
          <ac:spMkLst>
            <pc:docMk/>
            <pc:sldMk cId="3124586443" sldId="298"/>
            <ac:spMk id="20" creationId="{A1698906-F123-49CB-B633-247AC48701BD}"/>
          </ac:spMkLst>
        </pc:spChg>
        <pc:spChg chg="add">
          <ac:chgData name="Tanner Lehr" userId="7b0801a7c7c73341" providerId="LiveId" clId="{248E9EBD-E4E3-3A4D-A000-6DED5F00661C}" dt="2019-04-25T23:10:32.410" v="1535" actId="26606"/>
          <ac:spMkLst>
            <pc:docMk/>
            <pc:sldMk cId="3124586443" sldId="298"/>
            <ac:spMk id="22" creationId="{5D86D9DA-31E3-48ED-9F77-2D8B649BD4E0}"/>
          </ac:spMkLst>
        </pc:spChg>
        <pc:spChg chg="add">
          <ac:chgData name="Tanner Lehr" userId="7b0801a7c7c73341" providerId="LiveId" clId="{248E9EBD-E4E3-3A4D-A000-6DED5F00661C}" dt="2019-04-25T23:10:32.410" v="1535" actId="26606"/>
          <ac:spMkLst>
            <pc:docMk/>
            <pc:sldMk cId="3124586443" sldId="298"/>
            <ac:spMk id="23" creationId="{04C6B320-AA89-4C19-89F7-71D46B26BA6B}"/>
          </ac:spMkLst>
        </pc:spChg>
        <pc:picChg chg="add mod">
          <ac:chgData name="Tanner Lehr" userId="7b0801a7c7c73341" providerId="LiveId" clId="{248E9EBD-E4E3-3A4D-A000-6DED5F00661C}" dt="2019-04-25T23:10:32.410" v="1535" actId="26606"/>
          <ac:picMkLst>
            <pc:docMk/>
            <pc:sldMk cId="3124586443" sldId="298"/>
            <ac:picMk id="4" creationId="{FF59BFD9-E8B7-D04D-96D2-4456D27B1865}"/>
          </ac:picMkLst>
        </pc:picChg>
        <pc:picChg chg="add del">
          <ac:chgData name="Tanner Lehr" userId="7b0801a7c7c73341" providerId="LiveId" clId="{248E9EBD-E4E3-3A4D-A000-6DED5F00661C}" dt="2019-04-25T23:10:32.391" v="1534" actId="26606"/>
          <ac:picMkLst>
            <pc:docMk/>
            <pc:sldMk cId="3124586443" sldId="298"/>
            <ac:picMk id="11" creationId="{95756E8F-499C-4533-BBE8-309C3E8D985C}"/>
          </ac:picMkLst>
        </pc:picChg>
        <pc:picChg chg="add del">
          <ac:chgData name="Tanner Lehr" userId="7b0801a7c7c73341" providerId="LiveId" clId="{248E9EBD-E4E3-3A4D-A000-6DED5F00661C}" dt="2019-04-25T23:10:32.391" v="1534" actId="26606"/>
          <ac:picMkLst>
            <pc:docMk/>
            <pc:sldMk cId="3124586443" sldId="298"/>
            <ac:picMk id="17" creationId="{306E3F32-3C1A-4B6E-AF26-8A15A788560F}"/>
          </ac:picMkLst>
        </pc:picChg>
        <pc:picChg chg="add">
          <ac:chgData name="Tanner Lehr" userId="7b0801a7c7c73341" providerId="LiveId" clId="{248E9EBD-E4E3-3A4D-A000-6DED5F00661C}" dt="2019-04-25T23:10:32.410" v="1535" actId="26606"/>
          <ac:picMkLst>
            <pc:docMk/>
            <pc:sldMk cId="3124586443" sldId="298"/>
            <ac:picMk id="21" creationId="{12AFB628-1D2A-4F5A-8E9E-2C8E917B59E8}"/>
          </ac:picMkLst>
        </pc:picChg>
        <pc:picChg chg="add">
          <ac:chgData name="Tanner Lehr" userId="7b0801a7c7c73341" providerId="LiveId" clId="{248E9EBD-E4E3-3A4D-A000-6DED5F00661C}" dt="2019-04-25T23:10:32.410" v="1535" actId="26606"/>
          <ac:picMkLst>
            <pc:docMk/>
            <pc:sldMk cId="3124586443" sldId="298"/>
            <ac:picMk id="24" creationId="{4AC1383A-2DFB-422E-8FB2-1CABD96DDF9B}"/>
          </ac:picMkLst>
        </pc:picChg>
      </pc:sldChg>
      <pc:sldChg chg="addSp delSp modSp add mod setBg">
        <pc:chgData name="Tanner Lehr" userId="7b0801a7c7c73341" providerId="LiveId" clId="{248E9EBD-E4E3-3A4D-A000-6DED5F00661C}" dt="2019-04-26T11:42:57.616" v="1796" actId="20577"/>
        <pc:sldMkLst>
          <pc:docMk/>
          <pc:sldMk cId="498594372" sldId="299"/>
        </pc:sldMkLst>
        <pc:spChg chg="mod">
          <ac:chgData name="Tanner Lehr" userId="7b0801a7c7c73341" providerId="LiveId" clId="{248E9EBD-E4E3-3A4D-A000-6DED5F00661C}" dt="2019-04-25T23:14:52.464" v="1573" actId="20577"/>
          <ac:spMkLst>
            <pc:docMk/>
            <pc:sldMk cId="498594372" sldId="299"/>
            <ac:spMk id="2" creationId="{D12ED5CC-4039-E748-8614-64AD36C9032F}"/>
          </ac:spMkLst>
        </pc:spChg>
        <pc:spChg chg="mod">
          <ac:chgData name="Tanner Lehr" userId="7b0801a7c7c73341" providerId="LiveId" clId="{248E9EBD-E4E3-3A4D-A000-6DED5F00661C}" dt="2019-04-26T11:42:57.616" v="1796" actId="20577"/>
          <ac:spMkLst>
            <pc:docMk/>
            <pc:sldMk cId="498594372" sldId="299"/>
            <ac:spMk id="3" creationId="{181DD464-D2F5-134F-8D8D-2BA63D5669C7}"/>
          </ac:spMkLst>
        </pc:spChg>
        <pc:spChg chg="add del mod">
          <ac:chgData name="Tanner Lehr" userId="7b0801a7c7c73341" providerId="LiveId" clId="{248E9EBD-E4E3-3A4D-A000-6DED5F00661C}" dt="2019-04-26T11:22:23.046" v="1711" actId="20577"/>
          <ac:spMkLst>
            <pc:docMk/>
            <pc:sldMk cId="498594372" sldId="299"/>
            <ac:spMk id="5" creationId="{3516BF4F-A431-44D2-AE32-721BCF31C748}"/>
          </ac:spMkLst>
        </pc:spChg>
        <pc:spChg chg="add">
          <ac:chgData name="Tanner Lehr" userId="7b0801a7c7c73341" providerId="LiveId" clId="{248E9EBD-E4E3-3A4D-A000-6DED5F00661C}" dt="2019-04-25T23:14:19.003" v="1562" actId="26606"/>
          <ac:spMkLst>
            <pc:docMk/>
            <pc:sldMk cId="498594372" sldId="299"/>
            <ac:spMk id="9" creationId="{8DCA3673-CDE4-40C5-9FA8-F89874CFBA73}"/>
          </ac:spMkLst>
        </pc:spChg>
        <pc:spChg chg="add">
          <ac:chgData name="Tanner Lehr" userId="7b0801a7c7c73341" providerId="LiveId" clId="{248E9EBD-E4E3-3A4D-A000-6DED5F00661C}" dt="2019-04-25T23:14:19.003" v="1562" actId="26606"/>
          <ac:spMkLst>
            <pc:docMk/>
            <pc:sldMk cId="498594372" sldId="299"/>
            <ac:spMk id="13" creationId="{0FFFD040-32A9-4D2B-86CA-599D030A4161}"/>
          </ac:spMkLst>
        </pc:spChg>
        <pc:spChg chg="add">
          <ac:chgData name="Tanner Lehr" userId="7b0801a7c7c73341" providerId="LiveId" clId="{248E9EBD-E4E3-3A4D-A000-6DED5F00661C}" dt="2019-04-25T23:14:19.003" v="1562" actId="26606"/>
          <ac:spMkLst>
            <pc:docMk/>
            <pc:sldMk cId="498594372" sldId="299"/>
            <ac:spMk id="15" creationId="{863205CA-B7FF-4C25-A4C8-3BBBCE19D950}"/>
          </ac:spMkLst>
        </pc:spChg>
        <pc:picChg chg="add">
          <ac:chgData name="Tanner Lehr" userId="7b0801a7c7c73341" providerId="LiveId" clId="{248E9EBD-E4E3-3A4D-A000-6DED5F00661C}" dt="2019-04-25T23:12:15.591" v="1561"/>
          <ac:picMkLst>
            <pc:docMk/>
            <pc:sldMk cId="498594372" sldId="299"/>
            <ac:picMk id="4" creationId="{1948342B-307B-B24E-8075-E7B2B130F28E}"/>
          </ac:picMkLst>
        </pc:picChg>
        <pc:picChg chg="add">
          <ac:chgData name="Tanner Lehr" userId="7b0801a7c7c73341" providerId="LiveId" clId="{248E9EBD-E4E3-3A4D-A000-6DED5F00661C}" dt="2019-04-25T23:14:19.003" v="1562" actId="26606"/>
          <ac:picMkLst>
            <pc:docMk/>
            <pc:sldMk cId="498594372" sldId="299"/>
            <ac:picMk id="11" creationId="{95756E8F-499C-4533-BBE8-309C3E8D985C}"/>
          </ac:picMkLst>
        </pc:picChg>
        <pc:picChg chg="add">
          <ac:chgData name="Tanner Lehr" userId="7b0801a7c7c73341" providerId="LiveId" clId="{248E9EBD-E4E3-3A4D-A000-6DED5F00661C}" dt="2019-04-25T23:14:19.003" v="1562" actId="26606"/>
          <ac:picMkLst>
            <pc:docMk/>
            <pc:sldMk cId="498594372" sldId="299"/>
            <ac:picMk id="17" creationId="{306E3F32-3C1A-4B6E-AF26-8A15A788560F}"/>
          </ac:picMkLst>
        </pc:picChg>
      </pc:sldChg>
      <pc:sldChg chg="addSp delSp add del">
        <pc:chgData name="Tanner Lehr" userId="7b0801a7c7c73341" providerId="LiveId" clId="{248E9EBD-E4E3-3A4D-A000-6DED5F00661C}" dt="2019-04-25T23:20:40.764" v="1654" actId="2696"/>
        <pc:sldMkLst>
          <pc:docMk/>
          <pc:sldMk cId="669758031" sldId="300"/>
        </pc:sldMkLst>
        <pc:spChg chg="add del">
          <ac:chgData name="Tanner Lehr" userId="7b0801a7c7c73341" providerId="LiveId" clId="{248E9EBD-E4E3-3A4D-A000-6DED5F00661C}" dt="2019-04-25T23:19:37.694" v="1652"/>
          <ac:spMkLst>
            <pc:docMk/>
            <pc:sldMk cId="669758031" sldId="300"/>
            <ac:spMk id="6" creationId="{7FB61FC8-871F-5747-A0A1-39D9C41725C1}"/>
          </ac:spMkLst>
        </pc:spChg>
        <pc:spChg chg="add del">
          <ac:chgData name="Tanner Lehr" userId="7b0801a7c7c73341" providerId="LiveId" clId="{248E9EBD-E4E3-3A4D-A000-6DED5F00661C}" dt="2019-04-25T23:19:37.694" v="1652"/>
          <ac:spMkLst>
            <pc:docMk/>
            <pc:sldMk cId="669758031" sldId="300"/>
            <ac:spMk id="8" creationId="{B0B16961-967B-7E45-B710-C38A5E368233}"/>
          </ac:spMkLst>
        </pc:spChg>
        <pc:spChg chg="add del">
          <ac:chgData name="Tanner Lehr" userId="7b0801a7c7c73341" providerId="LiveId" clId="{248E9EBD-E4E3-3A4D-A000-6DED5F00661C}" dt="2019-04-25T23:19:37.694" v="1652"/>
          <ac:spMkLst>
            <pc:docMk/>
            <pc:sldMk cId="669758031" sldId="300"/>
            <ac:spMk id="10" creationId="{118DF3ED-A5CC-664A-871C-F8E6D0B03914}"/>
          </ac:spMkLst>
        </pc:spChg>
        <pc:spChg chg="add del">
          <ac:chgData name="Tanner Lehr" userId="7b0801a7c7c73341" providerId="LiveId" clId="{248E9EBD-E4E3-3A4D-A000-6DED5F00661C}" dt="2019-04-25T23:19:37.694" v="1652"/>
          <ac:spMkLst>
            <pc:docMk/>
            <pc:sldMk cId="669758031" sldId="300"/>
            <ac:spMk id="12" creationId="{3BAC426B-EFF5-964C-87A8-E0779B47CCB4}"/>
          </ac:spMkLst>
        </pc:spChg>
        <pc:spChg chg="add del">
          <ac:chgData name="Tanner Lehr" userId="7b0801a7c7c73341" providerId="LiveId" clId="{248E9EBD-E4E3-3A4D-A000-6DED5F00661C}" dt="2019-04-25T23:19:37.694" v="1652"/>
          <ac:spMkLst>
            <pc:docMk/>
            <pc:sldMk cId="669758031" sldId="300"/>
            <ac:spMk id="14" creationId="{31BE99C0-D45D-EC45-939B-9369E6406C59}"/>
          </ac:spMkLst>
        </pc:spChg>
        <pc:spChg chg="add del">
          <ac:chgData name="Tanner Lehr" userId="7b0801a7c7c73341" providerId="LiveId" clId="{248E9EBD-E4E3-3A4D-A000-6DED5F00661C}" dt="2019-04-25T23:19:37.694" v="1652"/>
          <ac:spMkLst>
            <pc:docMk/>
            <pc:sldMk cId="669758031" sldId="300"/>
            <ac:spMk id="15" creationId="{AE01392E-F6BE-7C45-8DC2-8F06B53D6477}"/>
          </ac:spMkLst>
        </pc:spChg>
        <pc:picChg chg="add del">
          <ac:chgData name="Tanner Lehr" userId="7b0801a7c7c73341" providerId="LiveId" clId="{248E9EBD-E4E3-3A4D-A000-6DED5F00661C}" dt="2019-04-25T23:19:37.694" v="1652"/>
          <ac:picMkLst>
            <pc:docMk/>
            <pc:sldMk cId="669758031" sldId="300"/>
            <ac:picMk id="4" creationId="{A50B3F37-9477-994D-A8AE-8C5B9059CC72}"/>
          </ac:picMkLst>
        </pc:picChg>
        <pc:picChg chg="add">
          <ac:chgData name="Tanner Lehr" userId="7b0801a7c7c73341" providerId="LiveId" clId="{248E9EBD-E4E3-3A4D-A000-6DED5F00661C}" dt="2019-04-25T23:19:41.371" v="1653"/>
          <ac:picMkLst>
            <pc:docMk/>
            <pc:sldMk cId="669758031" sldId="300"/>
            <ac:picMk id="16" creationId="{04EBE52E-26B4-644C-A844-C0F124C8C513}"/>
          </ac:picMkLst>
        </pc:picChg>
        <pc:cxnChg chg="add del">
          <ac:chgData name="Tanner Lehr" userId="7b0801a7c7c73341" providerId="LiveId" clId="{248E9EBD-E4E3-3A4D-A000-6DED5F00661C}" dt="2019-04-25T23:19:37.694" v="1652"/>
          <ac:cxnSpMkLst>
            <pc:docMk/>
            <pc:sldMk cId="669758031" sldId="300"/>
            <ac:cxnSpMk id="5" creationId="{7886A845-EFBC-CD44-817B-801607C1ABCB}"/>
          </ac:cxnSpMkLst>
        </pc:cxnChg>
        <pc:cxnChg chg="add del">
          <ac:chgData name="Tanner Lehr" userId="7b0801a7c7c73341" providerId="LiveId" clId="{248E9EBD-E4E3-3A4D-A000-6DED5F00661C}" dt="2019-04-25T23:19:37.694" v="1652"/>
          <ac:cxnSpMkLst>
            <pc:docMk/>
            <pc:sldMk cId="669758031" sldId="300"/>
            <ac:cxnSpMk id="7" creationId="{2E0FAB44-497D-744B-8EDA-8F0A4B247126}"/>
          </ac:cxnSpMkLst>
        </pc:cxnChg>
        <pc:cxnChg chg="add del">
          <ac:chgData name="Tanner Lehr" userId="7b0801a7c7c73341" providerId="LiveId" clId="{248E9EBD-E4E3-3A4D-A000-6DED5F00661C}" dt="2019-04-25T23:19:37.694" v="1652"/>
          <ac:cxnSpMkLst>
            <pc:docMk/>
            <pc:sldMk cId="669758031" sldId="300"/>
            <ac:cxnSpMk id="9" creationId="{BE1A7939-C991-DC49-81A3-0295F2F5B201}"/>
          </ac:cxnSpMkLst>
        </pc:cxnChg>
        <pc:cxnChg chg="add del">
          <ac:chgData name="Tanner Lehr" userId="7b0801a7c7c73341" providerId="LiveId" clId="{248E9EBD-E4E3-3A4D-A000-6DED5F00661C}" dt="2019-04-25T23:19:37.694" v="1652"/>
          <ac:cxnSpMkLst>
            <pc:docMk/>
            <pc:sldMk cId="669758031" sldId="300"/>
            <ac:cxnSpMk id="11" creationId="{F352A098-5D87-0047-ACA0-2BC68DA10FDA}"/>
          </ac:cxnSpMkLst>
        </pc:cxnChg>
        <pc:cxnChg chg="add del">
          <ac:chgData name="Tanner Lehr" userId="7b0801a7c7c73341" providerId="LiveId" clId="{248E9EBD-E4E3-3A4D-A000-6DED5F00661C}" dt="2019-04-25T23:19:37.694" v="1652"/>
          <ac:cxnSpMkLst>
            <pc:docMk/>
            <pc:sldMk cId="669758031" sldId="300"/>
            <ac:cxnSpMk id="13" creationId="{CA333F77-0503-F944-A47E-EB447544886C}"/>
          </ac:cxnSpMkLst>
        </pc:cxnChg>
      </pc:sldChg>
      <pc:sldChg chg="addSp add del">
        <pc:chgData name="Tanner Lehr" userId="7b0801a7c7c73341" providerId="LiveId" clId="{248E9EBD-E4E3-3A4D-A000-6DED5F00661C}" dt="2019-04-25T23:26:56.408" v="1659" actId="2696"/>
        <pc:sldMkLst>
          <pc:docMk/>
          <pc:sldMk cId="1738931905" sldId="300"/>
        </pc:sldMkLst>
        <pc:picChg chg="add">
          <ac:chgData name="Tanner Lehr" userId="7b0801a7c7c73341" providerId="LiveId" clId="{248E9EBD-E4E3-3A4D-A000-6DED5F00661C}" dt="2019-04-25T23:26:43.779" v="1658"/>
          <ac:picMkLst>
            <pc:docMk/>
            <pc:sldMk cId="1738931905" sldId="300"/>
            <ac:picMk id="5" creationId="{44104D04-5D2D-234A-B16B-7E3E265160BB}"/>
          </ac:picMkLst>
        </pc:picChg>
      </pc:sldChg>
      <pc:sldChg chg="addSp add del">
        <pc:chgData name="Tanner Lehr" userId="7b0801a7c7c73341" providerId="LiveId" clId="{248E9EBD-E4E3-3A4D-A000-6DED5F00661C}" dt="2019-04-25T23:28:03.916" v="1669" actId="2696"/>
        <pc:sldMkLst>
          <pc:docMk/>
          <pc:sldMk cId="2535486326" sldId="300"/>
        </pc:sldMkLst>
        <pc:picChg chg="add">
          <ac:chgData name="Tanner Lehr" userId="7b0801a7c7c73341" providerId="LiveId" clId="{248E9EBD-E4E3-3A4D-A000-6DED5F00661C}" dt="2019-04-25T23:27:01.165" v="1661"/>
          <ac:picMkLst>
            <pc:docMk/>
            <pc:sldMk cId="2535486326" sldId="300"/>
            <ac:picMk id="5" creationId="{D109898B-D5F9-9146-9D79-63D8788A03E5}"/>
          </ac:picMkLst>
        </pc:picChg>
      </pc:sldChg>
      <pc:sldChg chg="addSp delSp modSp add mod setBg modAnim">
        <pc:chgData name="Tanner Lehr" userId="7b0801a7c7c73341" providerId="LiveId" clId="{248E9EBD-E4E3-3A4D-A000-6DED5F00661C}" dt="2019-04-25T23:32:38.874" v="1697"/>
        <pc:sldMkLst>
          <pc:docMk/>
          <pc:sldMk cId="1969031159" sldId="301"/>
        </pc:sldMkLst>
        <pc:spChg chg="mod">
          <ac:chgData name="Tanner Lehr" userId="7b0801a7c7c73341" providerId="LiveId" clId="{248E9EBD-E4E3-3A4D-A000-6DED5F00661C}" dt="2019-04-25T23:28:12.821" v="1694" actId="20577"/>
          <ac:spMkLst>
            <pc:docMk/>
            <pc:sldMk cId="1969031159" sldId="301"/>
            <ac:spMk id="2" creationId="{12F6A8FE-9C7E-EC4D-AB41-193EDABA609A}"/>
          </ac:spMkLst>
        </pc:spChg>
        <pc:spChg chg="mod">
          <ac:chgData name="Tanner Lehr" userId="7b0801a7c7c73341" providerId="LiveId" clId="{248E9EBD-E4E3-3A4D-A000-6DED5F00661C}" dt="2019-04-25T23:28:01.397" v="1668"/>
          <ac:spMkLst>
            <pc:docMk/>
            <pc:sldMk cId="1969031159" sldId="301"/>
            <ac:spMk id="3" creationId="{ABB2DCA0-6016-9B46-98C6-625D092E1229}"/>
          </ac:spMkLst>
        </pc:spChg>
        <pc:spChg chg="add">
          <ac:chgData name="Tanner Lehr" userId="7b0801a7c7c73341" providerId="LiveId" clId="{248E9EBD-E4E3-3A4D-A000-6DED5F00661C}" dt="2019-04-25T23:27:29.049" v="1664" actId="26606"/>
          <ac:spMkLst>
            <pc:docMk/>
            <pc:sldMk cId="1969031159" sldId="301"/>
            <ac:spMk id="9" creationId="{6764E3F6-59F1-44FF-9EF2-8EF0BCA30B60}"/>
          </ac:spMkLst>
        </pc:spChg>
        <pc:spChg chg="add">
          <ac:chgData name="Tanner Lehr" userId="7b0801a7c7c73341" providerId="LiveId" clId="{248E9EBD-E4E3-3A4D-A000-6DED5F00661C}" dt="2019-04-25T23:27:29.049" v="1664" actId="26606"/>
          <ac:spMkLst>
            <pc:docMk/>
            <pc:sldMk cId="1969031159" sldId="301"/>
            <ac:spMk id="13" creationId="{0743C7B8-BD05-4C16-9FC9-6B5C5BA3A043}"/>
          </ac:spMkLst>
        </pc:spChg>
        <pc:spChg chg="add">
          <ac:chgData name="Tanner Lehr" userId="7b0801a7c7c73341" providerId="LiveId" clId="{248E9EBD-E4E3-3A4D-A000-6DED5F00661C}" dt="2019-04-25T23:27:29.049" v="1664" actId="26606"/>
          <ac:spMkLst>
            <pc:docMk/>
            <pc:sldMk cId="1969031159" sldId="301"/>
            <ac:spMk id="15" creationId="{E6B9B529-EAD6-442A-92A1-6A496B93297E}"/>
          </ac:spMkLst>
        </pc:spChg>
        <pc:picChg chg="add del">
          <ac:chgData name="Tanner Lehr" userId="7b0801a7c7c73341" providerId="LiveId" clId="{248E9EBD-E4E3-3A4D-A000-6DED5F00661C}" dt="2019-04-25T23:27:38.203" v="1666" actId="478"/>
          <ac:picMkLst>
            <pc:docMk/>
            <pc:sldMk cId="1969031159" sldId="301"/>
            <ac:picMk id="4" creationId="{304F086E-DC87-7949-ABE1-DE569BBF8B30}"/>
          </ac:picMkLst>
        </pc:picChg>
        <pc:picChg chg="add mod">
          <ac:chgData name="Tanner Lehr" userId="7b0801a7c7c73341" providerId="LiveId" clId="{248E9EBD-E4E3-3A4D-A000-6DED5F00661C}" dt="2019-04-25T23:27:47.316" v="1667" actId="1076"/>
          <ac:picMkLst>
            <pc:docMk/>
            <pc:sldMk cId="1969031159" sldId="301"/>
            <ac:picMk id="10" creationId="{49B57C36-9B8D-A146-BD5B-BD58B0DB8601}"/>
          </ac:picMkLst>
        </pc:picChg>
        <pc:picChg chg="add">
          <ac:chgData name="Tanner Lehr" userId="7b0801a7c7c73341" providerId="LiveId" clId="{248E9EBD-E4E3-3A4D-A000-6DED5F00661C}" dt="2019-04-25T23:27:29.049" v="1664" actId="26606"/>
          <ac:picMkLst>
            <pc:docMk/>
            <pc:sldMk cId="1969031159" sldId="301"/>
            <ac:picMk id="11" creationId="{8DF1CE84-BC06-4E42-A5D4-7B92E327FDF7}"/>
          </ac:picMkLst>
        </pc:picChg>
        <pc:picChg chg="add">
          <ac:chgData name="Tanner Lehr" userId="7b0801a7c7c73341" providerId="LiveId" clId="{248E9EBD-E4E3-3A4D-A000-6DED5F00661C}" dt="2019-04-25T23:27:29.049" v="1664" actId="26606"/>
          <ac:picMkLst>
            <pc:docMk/>
            <pc:sldMk cId="1969031159" sldId="301"/>
            <ac:picMk id="17" creationId="{C0419FA5-A1B5-487F-92D4-03983819F9B9}"/>
          </ac:picMkLst>
        </pc:picChg>
      </pc:sldChg>
      <pc:sldChg chg="addSp modSp add mod setBg">
        <pc:chgData name="Tanner Lehr" userId="7b0801a7c7c73341" providerId="LiveId" clId="{248E9EBD-E4E3-3A4D-A000-6DED5F00661C}" dt="2019-04-26T11:26:49.646" v="1781" actId="20577"/>
        <pc:sldMkLst>
          <pc:docMk/>
          <pc:sldMk cId="2167517131" sldId="302"/>
        </pc:sldMkLst>
        <pc:spChg chg="mod">
          <ac:chgData name="Tanner Lehr" userId="7b0801a7c7c73341" providerId="LiveId" clId="{248E9EBD-E4E3-3A4D-A000-6DED5F00661C}" dt="2019-04-26T11:23:41.525" v="1749" actId="20577"/>
          <ac:spMkLst>
            <pc:docMk/>
            <pc:sldMk cId="2167517131" sldId="302"/>
            <ac:spMk id="2" creationId="{772851FD-E1CC-EE43-9147-63C7CFC57A82}"/>
          </ac:spMkLst>
        </pc:spChg>
        <pc:spChg chg="mod">
          <ac:chgData name="Tanner Lehr" userId="7b0801a7c7c73341" providerId="LiveId" clId="{248E9EBD-E4E3-3A4D-A000-6DED5F00661C}" dt="2019-04-26T11:26:25.092" v="1778" actId="20577"/>
          <ac:spMkLst>
            <pc:docMk/>
            <pc:sldMk cId="2167517131" sldId="302"/>
            <ac:spMk id="3" creationId="{1E826C79-5069-1948-A1BE-BE5373734D91}"/>
          </ac:spMkLst>
        </pc:spChg>
        <pc:spChg chg="add mod">
          <ac:chgData name="Tanner Lehr" userId="7b0801a7c7c73341" providerId="LiveId" clId="{248E9EBD-E4E3-3A4D-A000-6DED5F00661C}" dt="2019-04-26T11:26:49.646" v="1781" actId="20577"/>
          <ac:spMkLst>
            <pc:docMk/>
            <pc:sldMk cId="2167517131" sldId="302"/>
            <ac:spMk id="8" creationId="{BD92D03F-A9E5-DF41-89F7-AAB0470ADCFB}"/>
          </ac:spMkLst>
        </pc:spChg>
        <pc:spChg chg="add">
          <ac:chgData name="Tanner Lehr" userId="7b0801a7c7c73341" providerId="LiveId" clId="{248E9EBD-E4E3-3A4D-A000-6DED5F00661C}" dt="2019-04-26T11:23:21.759" v="1716" actId="26606"/>
          <ac:spMkLst>
            <pc:docMk/>
            <pc:sldMk cId="2167517131" sldId="302"/>
            <ac:spMk id="10" creationId="{CC1F7BD2-C58F-4148-9FDD-5390948F6C02}"/>
          </ac:spMkLst>
        </pc:spChg>
        <pc:spChg chg="add">
          <ac:chgData name="Tanner Lehr" userId="7b0801a7c7c73341" providerId="LiveId" clId="{248E9EBD-E4E3-3A4D-A000-6DED5F00661C}" dt="2019-04-26T11:23:21.759" v="1716" actId="26606"/>
          <ac:spMkLst>
            <pc:docMk/>
            <pc:sldMk cId="2167517131" sldId="302"/>
            <ac:spMk id="12" creationId="{4932EFE9-6F4B-4C1F-8FBA-B556A825802A}"/>
          </ac:spMkLst>
        </pc:spChg>
        <pc:picChg chg="add">
          <ac:chgData name="Tanner Lehr" userId="7b0801a7c7c73341" providerId="LiveId" clId="{248E9EBD-E4E3-3A4D-A000-6DED5F00661C}" dt="2019-04-26T11:22:47.835" v="1715"/>
          <ac:picMkLst>
            <pc:docMk/>
            <pc:sldMk cId="2167517131" sldId="302"/>
            <ac:picMk id="4" creationId="{48B00E60-7EFF-C540-98CE-4054AD887C07}"/>
          </ac:picMkLst>
        </pc:picChg>
        <pc:picChg chg="add">
          <ac:chgData name="Tanner Lehr" userId="7b0801a7c7c73341" providerId="LiveId" clId="{248E9EBD-E4E3-3A4D-A000-6DED5F00661C}" dt="2019-04-26T11:22:47.835" v="1715"/>
          <ac:picMkLst>
            <pc:docMk/>
            <pc:sldMk cId="2167517131" sldId="302"/>
            <ac:picMk id="5" creationId="{F8819665-A0B8-2540-BE41-B9F8537D5B1C}"/>
          </ac:picMkLst>
        </pc:picChg>
      </pc:sldChg>
    </pc:docChg>
  </pc:docChgLst>
  <pc:docChgLst>
    <pc:chgData name="Riley Sinek" userId="dbdd1640f1494bf8" providerId="LiveId" clId="{CBD580CC-FD34-414A-B063-FD614BD81052}"/>
    <pc:docChg chg="undo custSel mod addSld delSld modSld">
      <pc:chgData name="Riley Sinek" userId="dbdd1640f1494bf8" providerId="LiveId" clId="{CBD580CC-FD34-414A-B063-FD614BD81052}" dt="2019-04-26T17:30:38.431" v="3890" actId="1076"/>
      <pc:docMkLst>
        <pc:docMk/>
      </pc:docMkLst>
      <pc:sldChg chg="addSp delSp modSp modTransition">
        <pc:chgData name="Riley Sinek" userId="dbdd1640f1494bf8" providerId="LiveId" clId="{CBD580CC-FD34-414A-B063-FD614BD81052}" dt="2019-04-15T00:19:10.672" v="205"/>
        <pc:sldMkLst>
          <pc:docMk/>
          <pc:sldMk cId="2656890308" sldId="256"/>
        </pc:sldMkLst>
        <pc:spChg chg="mod">
          <ac:chgData name="Riley Sinek" userId="dbdd1640f1494bf8" providerId="LiveId" clId="{CBD580CC-FD34-414A-B063-FD614BD81052}" dt="2019-04-15T00:16:30.420" v="97" actId="27636"/>
          <ac:spMkLst>
            <pc:docMk/>
            <pc:sldMk cId="2656890308" sldId="256"/>
            <ac:spMk id="2" creationId="{46DD211E-9668-4111-98BD-64BB458FF548}"/>
          </ac:spMkLst>
        </pc:spChg>
        <pc:spChg chg="mod">
          <ac:chgData name="Riley Sinek" userId="dbdd1640f1494bf8" providerId="LiveId" clId="{CBD580CC-FD34-414A-B063-FD614BD81052}" dt="2019-04-15T00:17:18.206" v="190" actId="120"/>
          <ac:spMkLst>
            <pc:docMk/>
            <pc:sldMk cId="2656890308" sldId="256"/>
            <ac:spMk id="3" creationId="{294D1289-E22D-49F1-9128-F942ABE99118}"/>
          </ac:spMkLst>
        </pc:spChg>
        <pc:spChg chg="add del mod">
          <ac:chgData name="Riley Sinek" userId="dbdd1640f1494bf8" providerId="LiveId" clId="{CBD580CC-FD34-414A-B063-FD614BD81052}" dt="2019-04-15T00:15:49.181" v="2"/>
          <ac:spMkLst>
            <pc:docMk/>
            <pc:sldMk cId="2656890308" sldId="256"/>
            <ac:spMk id="4" creationId="{95C21EE0-0040-4EC5-A2BE-AA3FC759FD36}"/>
          </ac:spMkLst>
        </pc:spChg>
      </pc:sldChg>
      <pc:sldChg chg="modSp add modTransition">
        <pc:chgData name="Riley Sinek" userId="dbdd1640f1494bf8" providerId="LiveId" clId="{CBD580CC-FD34-414A-B063-FD614BD81052}" dt="2019-04-25T22:43:50.954" v="3704" actId="1076"/>
        <pc:sldMkLst>
          <pc:docMk/>
          <pc:sldMk cId="1452569011" sldId="257"/>
        </pc:sldMkLst>
        <pc:spChg chg="mod">
          <ac:chgData name="Riley Sinek" userId="dbdd1640f1494bf8" providerId="LiveId" clId="{CBD580CC-FD34-414A-B063-FD614BD81052}" dt="2019-04-15T00:19:50.621" v="232" actId="20577"/>
          <ac:spMkLst>
            <pc:docMk/>
            <pc:sldMk cId="1452569011" sldId="257"/>
            <ac:spMk id="2" creationId="{ADA63317-85A6-4A17-A0E2-C1B9A043C1F6}"/>
          </ac:spMkLst>
        </pc:spChg>
        <pc:spChg chg="mod">
          <ac:chgData name="Riley Sinek" userId="dbdd1640f1494bf8" providerId="LiveId" clId="{CBD580CC-FD34-414A-B063-FD614BD81052}" dt="2019-04-25T22:43:47.129" v="3703" actId="20577"/>
          <ac:spMkLst>
            <pc:docMk/>
            <pc:sldMk cId="1452569011" sldId="257"/>
            <ac:spMk id="3" creationId="{87670FC9-4EC1-4705-8EC5-A25EEADEAB70}"/>
          </ac:spMkLst>
        </pc:spChg>
        <pc:picChg chg="mod">
          <ac:chgData name="Riley Sinek" userId="dbdd1640f1494bf8" providerId="LiveId" clId="{CBD580CC-FD34-414A-B063-FD614BD81052}" dt="2019-04-25T22:43:50.954" v="3704" actId="1076"/>
          <ac:picMkLst>
            <pc:docMk/>
            <pc:sldMk cId="1452569011" sldId="257"/>
            <ac:picMk id="4" creationId="{310AFBDC-1193-4D8D-B625-E96AA28E4FB1}"/>
          </ac:picMkLst>
        </pc:picChg>
      </pc:sldChg>
      <pc:sldChg chg="addSp modSp add del">
        <pc:chgData name="Riley Sinek" userId="dbdd1640f1494bf8" providerId="LiveId" clId="{CBD580CC-FD34-414A-B063-FD614BD81052}" dt="2019-04-25T22:44:32.309" v="3714" actId="2696"/>
        <pc:sldMkLst>
          <pc:docMk/>
          <pc:sldMk cId="3697319537" sldId="258"/>
        </pc:sldMkLst>
        <pc:spChg chg="mod">
          <ac:chgData name="Riley Sinek" userId="dbdd1640f1494bf8" providerId="LiveId" clId="{CBD580CC-FD34-414A-B063-FD614BD81052}" dt="2019-04-15T00:20:32.926" v="259" actId="20577"/>
          <ac:spMkLst>
            <pc:docMk/>
            <pc:sldMk cId="3697319537" sldId="258"/>
            <ac:spMk id="2" creationId="{34A1904F-F305-4933-842C-E629248A1F70}"/>
          </ac:spMkLst>
        </pc:spChg>
        <pc:spChg chg="mod">
          <ac:chgData name="Riley Sinek" userId="dbdd1640f1494bf8" providerId="LiveId" clId="{CBD580CC-FD34-414A-B063-FD614BD81052}" dt="2019-04-15T01:28:41.915" v="1756" actId="14100"/>
          <ac:spMkLst>
            <pc:docMk/>
            <pc:sldMk cId="3697319537" sldId="258"/>
            <ac:spMk id="3" creationId="{BBDCA5C7-6DB9-47D2-990B-5D6094D7BAFC}"/>
          </ac:spMkLst>
        </pc:spChg>
        <pc:picChg chg="add mod">
          <ac:chgData name="Riley Sinek" userId="dbdd1640f1494bf8" providerId="LiveId" clId="{CBD580CC-FD34-414A-B063-FD614BD81052}" dt="2019-04-15T01:29:01.985" v="1761" actId="1076"/>
          <ac:picMkLst>
            <pc:docMk/>
            <pc:sldMk cId="3697319537" sldId="258"/>
            <ac:picMk id="1026" creationId="{B087B953-0196-4767-80AD-14080C55DA6B}"/>
          </ac:picMkLst>
        </pc:picChg>
      </pc:sldChg>
      <pc:sldChg chg="modSp add">
        <pc:chgData name="Riley Sinek" userId="dbdd1640f1494bf8" providerId="LiveId" clId="{CBD580CC-FD34-414A-B063-FD614BD81052}" dt="2019-04-15T01:12:34.806" v="1493" actId="20577"/>
        <pc:sldMkLst>
          <pc:docMk/>
          <pc:sldMk cId="3037788933" sldId="261"/>
        </pc:sldMkLst>
        <pc:spChg chg="mod">
          <ac:chgData name="Riley Sinek" userId="dbdd1640f1494bf8" providerId="LiveId" clId="{CBD580CC-FD34-414A-B063-FD614BD81052}" dt="2019-04-15T00:22:15.117" v="366" actId="20577"/>
          <ac:spMkLst>
            <pc:docMk/>
            <pc:sldMk cId="3037788933" sldId="261"/>
            <ac:spMk id="2" creationId="{C6FF52DA-46B9-4AE2-97D9-8BDE8EF81F53}"/>
          </ac:spMkLst>
        </pc:spChg>
        <pc:spChg chg="mod">
          <ac:chgData name="Riley Sinek" userId="dbdd1640f1494bf8" providerId="LiveId" clId="{CBD580CC-FD34-414A-B063-FD614BD81052}" dt="2019-04-15T01:12:34.806" v="1493" actId="20577"/>
          <ac:spMkLst>
            <pc:docMk/>
            <pc:sldMk cId="3037788933" sldId="261"/>
            <ac:spMk id="3" creationId="{33F78B48-2488-4B32-9F44-E38AA7E55CD9}"/>
          </ac:spMkLst>
        </pc:spChg>
      </pc:sldChg>
      <pc:sldChg chg="modSp add">
        <pc:chgData name="Riley Sinek" userId="dbdd1640f1494bf8" providerId="LiveId" clId="{CBD580CC-FD34-414A-B063-FD614BD81052}" dt="2019-04-15T00:25:24.631" v="389" actId="20577"/>
        <pc:sldMkLst>
          <pc:docMk/>
          <pc:sldMk cId="3552946187" sldId="262"/>
        </pc:sldMkLst>
        <pc:spChg chg="mod">
          <ac:chgData name="Riley Sinek" userId="dbdd1640f1494bf8" providerId="LiveId" clId="{CBD580CC-FD34-414A-B063-FD614BD81052}" dt="2019-04-15T00:25:24.631" v="389" actId="20577"/>
          <ac:spMkLst>
            <pc:docMk/>
            <pc:sldMk cId="3552946187" sldId="262"/>
            <ac:spMk id="2" creationId="{9582F9D6-65FB-4786-9E18-DF29090B19FC}"/>
          </ac:spMkLst>
        </pc:spChg>
      </pc:sldChg>
      <pc:sldChg chg="addSp delSp modSp add mod setBg delDesignElem">
        <pc:chgData name="Riley Sinek" userId="dbdd1640f1494bf8" providerId="LiveId" clId="{CBD580CC-FD34-414A-B063-FD614BD81052}" dt="2019-04-26T17:28:36.385" v="3872" actId="20577"/>
        <pc:sldMkLst>
          <pc:docMk/>
          <pc:sldMk cId="954561747" sldId="266"/>
        </pc:sldMkLst>
        <pc:spChg chg="mod">
          <ac:chgData name="Riley Sinek" userId="dbdd1640f1494bf8" providerId="LiveId" clId="{CBD580CC-FD34-414A-B063-FD614BD81052}" dt="2019-04-16T06:53:11.720" v="3039" actId="26606"/>
          <ac:spMkLst>
            <pc:docMk/>
            <pc:sldMk cId="954561747" sldId="266"/>
            <ac:spMk id="2" creationId="{08D5441B-FD08-446E-ADEF-555105A63D99}"/>
          </ac:spMkLst>
        </pc:spChg>
        <pc:spChg chg="mod">
          <ac:chgData name="Riley Sinek" userId="dbdd1640f1494bf8" providerId="LiveId" clId="{CBD580CC-FD34-414A-B063-FD614BD81052}" dt="2019-04-16T06:54:18.454" v="3062" actId="26606"/>
          <ac:spMkLst>
            <pc:docMk/>
            <pc:sldMk cId="954561747" sldId="266"/>
            <ac:spMk id="3" creationId="{54BD6ACC-D9AB-4E68-B4BD-936A1605B3D8}"/>
          </ac:spMkLst>
        </pc:spChg>
        <pc:spChg chg="add del">
          <ac:chgData name="Riley Sinek" userId="dbdd1640f1494bf8" providerId="LiveId" clId="{CBD580CC-FD34-414A-B063-FD614BD81052}" dt="2019-04-16T06:53:10.688" v="3036" actId="26606"/>
          <ac:spMkLst>
            <pc:docMk/>
            <pc:sldMk cId="954561747" sldId="266"/>
            <ac:spMk id="10" creationId="{6764E3F6-59F1-44FF-9EF2-8EF0BCA30B60}"/>
          </ac:spMkLst>
        </pc:spChg>
        <pc:spChg chg="add del">
          <ac:chgData name="Riley Sinek" userId="dbdd1640f1494bf8" providerId="LiveId" clId="{CBD580CC-FD34-414A-B063-FD614BD81052}" dt="2019-04-16T06:53:10.688" v="3036" actId="26606"/>
          <ac:spMkLst>
            <pc:docMk/>
            <pc:sldMk cId="954561747" sldId="266"/>
            <ac:spMk id="14" creationId="{0743C7B8-BD05-4C16-9FC9-6B5C5BA3A043}"/>
          </ac:spMkLst>
        </pc:spChg>
        <pc:spChg chg="del">
          <ac:chgData name="Riley Sinek" userId="dbdd1640f1494bf8" providerId="LiveId" clId="{CBD580CC-FD34-414A-B063-FD614BD81052}" dt="2019-04-24T01:07:46.188" v="3338"/>
          <ac:spMkLst>
            <pc:docMk/>
            <pc:sldMk cId="954561747" sldId="266"/>
            <ac:spMk id="15" creationId="{B8D0330D-F534-4131-9807-B71B9EF12BAA}"/>
          </ac:spMkLst>
        </pc:spChg>
        <pc:spChg chg="add del">
          <ac:chgData name="Riley Sinek" userId="dbdd1640f1494bf8" providerId="LiveId" clId="{CBD580CC-FD34-414A-B063-FD614BD81052}" dt="2019-04-16T06:53:10.688" v="3036" actId="26606"/>
          <ac:spMkLst>
            <pc:docMk/>
            <pc:sldMk cId="954561747" sldId="266"/>
            <ac:spMk id="16" creationId="{E6B9B529-EAD6-442A-92A1-6A496B93297E}"/>
          </ac:spMkLst>
        </pc:spChg>
        <pc:spChg chg="add del">
          <ac:chgData name="Riley Sinek" userId="dbdd1640f1494bf8" providerId="LiveId" clId="{CBD580CC-FD34-414A-B063-FD614BD81052}" dt="2019-04-16T06:53:11.720" v="3038" actId="26606"/>
          <ac:spMkLst>
            <pc:docMk/>
            <pc:sldMk cId="954561747" sldId="266"/>
            <ac:spMk id="20" creationId="{8DCA3673-CDE4-40C5-9FA8-F89874CFBA73}"/>
          </ac:spMkLst>
        </pc:spChg>
        <pc:spChg chg="add del">
          <ac:chgData name="Riley Sinek" userId="dbdd1640f1494bf8" providerId="LiveId" clId="{CBD580CC-FD34-414A-B063-FD614BD81052}" dt="2019-04-16T06:53:11.720" v="3038" actId="26606"/>
          <ac:spMkLst>
            <pc:docMk/>
            <pc:sldMk cId="954561747" sldId="266"/>
            <ac:spMk id="22" creationId="{0FFFD040-32A9-4D2B-86CA-599D030A4161}"/>
          </ac:spMkLst>
        </pc:spChg>
        <pc:spChg chg="add del">
          <ac:chgData name="Riley Sinek" userId="dbdd1640f1494bf8" providerId="LiveId" clId="{CBD580CC-FD34-414A-B063-FD614BD81052}" dt="2019-04-16T06:53:11.720" v="3038" actId="26606"/>
          <ac:spMkLst>
            <pc:docMk/>
            <pc:sldMk cId="954561747" sldId="266"/>
            <ac:spMk id="23" creationId="{863205CA-B7FF-4C25-A4C8-3BBBCE19D950}"/>
          </ac:spMkLst>
        </pc:spChg>
        <pc:spChg chg="mod">
          <ac:chgData name="Riley Sinek" userId="dbdd1640f1494bf8" providerId="LiveId" clId="{CBD580CC-FD34-414A-B063-FD614BD81052}" dt="2019-04-26T17:28:36.385" v="3872" actId="20577"/>
          <ac:spMkLst>
            <pc:docMk/>
            <pc:sldMk cId="954561747" sldId="266"/>
            <ac:spMk id="26" creationId="{88F9F60C-DC45-40AF-AC84-3EA5B61F4E9D}"/>
          </ac:spMkLst>
        </pc:spChg>
        <pc:grpChg chg="del">
          <ac:chgData name="Riley Sinek" userId="dbdd1640f1494bf8" providerId="LiveId" clId="{CBD580CC-FD34-414A-B063-FD614BD81052}" dt="2019-04-24T01:07:46.188" v="3338"/>
          <ac:grpSpMkLst>
            <pc:docMk/>
            <pc:sldMk cId="954561747" sldId="266"/>
            <ac:grpSpMk id="6" creationId="{D252EB36-EB2C-4AFE-B09B-0DF8AC871E5C}"/>
          </ac:grpSpMkLst>
        </pc:grpChg>
        <pc:picChg chg="add del mod">
          <ac:chgData name="Riley Sinek" userId="dbdd1640f1494bf8" providerId="LiveId" clId="{CBD580CC-FD34-414A-B063-FD614BD81052}" dt="2019-04-16T06:54:15.516" v="3061" actId="478"/>
          <ac:picMkLst>
            <pc:docMk/>
            <pc:sldMk cId="954561747" sldId="266"/>
            <ac:picMk id="5" creationId="{1043C657-15DD-49C1-9633-E8AAE0D0E047}"/>
          </ac:picMkLst>
        </pc:picChg>
        <pc:picChg chg="add mod">
          <ac:chgData name="Riley Sinek" userId="dbdd1640f1494bf8" providerId="LiveId" clId="{CBD580CC-FD34-414A-B063-FD614BD81052}" dt="2019-04-16T07:02:45.326" v="3068" actId="1076"/>
          <ac:picMkLst>
            <pc:docMk/>
            <pc:sldMk cId="954561747" sldId="266"/>
            <ac:picMk id="7" creationId="{2D000500-FCCA-4742-A7CA-630690F3C62E}"/>
          </ac:picMkLst>
        </pc:picChg>
        <pc:picChg chg="add del">
          <ac:chgData name="Riley Sinek" userId="dbdd1640f1494bf8" providerId="LiveId" clId="{CBD580CC-FD34-414A-B063-FD614BD81052}" dt="2019-04-16T06:53:10.688" v="3036" actId="26606"/>
          <ac:picMkLst>
            <pc:docMk/>
            <pc:sldMk cId="954561747" sldId="266"/>
            <ac:picMk id="12" creationId="{8DF1CE84-BC06-4E42-A5D4-7B92E327FDF7}"/>
          </ac:picMkLst>
        </pc:picChg>
        <pc:picChg chg="del">
          <ac:chgData name="Riley Sinek" userId="dbdd1640f1494bf8" providerId="LiveId" clId="{CBD580CC-FD34-414A-B063-FD614BD81052}" dt="2019-04-24T01:07:46.188" v="3338"/>
          <ac:picMkLst>
            <pc:docMk/>
            <pc:sldMk cId="954561747" sldId="266"/>
            <ac:picMk id="17" creationId="{18B7ED37-7ABB-42DD-AB26-3F9028261B99}"/>
          </ac:picMkLst>
        </pc:picChg>
        <pc:picChg chg="add del">
          <ac:chgData name="Riley Sinek" userId="dbdd1640f1494bf8" providerId="LiveId" clId="{CBD580CC-FD34-414A-B063-FD614BD81052}" dt="2019-04-16T06:53:10.688" v="3036" actId="26606"/>
          <ac:picMkLst>
            <pc:docMk/>
            <pc:sldMk cId="954561747" sldId="266"/>
            <ac:picMk id="18" creationId="{C0419FA5-A1B5-487F-92D4-03983819F9B9}"/>
          </ac:picMkLst>
        </pc:picChg>
        <pc:picChg chg="add del">
          <ac:chgData name="Riley Sinek" userId="dbdd1640f1494bf8" providerId="LiveId" clId="{CBD580CC-FD34-414A-B063-FD614BD81052}" dt="2019-04-16T06:53:11.720" v="3038" actId="26606"/>
          <ac:picMkLst>
            <pc:docMk/>
            <pc:sldMk cId="954561747" sldId="266"/>
            <ac:picMk id="21" creationId="{95756E8F-499C-4533-BBE8-309C3E8D985C}"/>
          </ac:picMkLst>
        </pc:picChg>
        <pc:picChg chg="add del">
          <ac:chgData name="Riley Sinek" userId="dbdd1640f1494bf8" providerId="LiveId" clId="{CBD580CC-FD34-414A-B063-FD614BD81052}" dt="2019-04-16T06:53:11.720" v="3038" actId="26606"/>
          <ac:picMkLst>
            <pc:docMk/>
            <pc:sldMk cId="954561747" sldId="266"/>
            <ac:picMk id="24" creationId="{306E3F32-3C1A-4B6E-AF26-8A15A788560F}"/>
          </ac:picMkLst>
        </pc:picChg>
      </pc:sldChg>
      <pc:sldChg chg="addSp delSp modSp add delDesignElem">
        <pc:chgData name="Riley Sinek" userId="dbdd1640f1494bf8" providerId="LiveId" clId="{CBD580CC-FD34-414A-B063-FD614BD81052}" dt="2019-04-26T17:30:38.431" v="3890" actId="1076"/>
        <pc:sldMkLst>
          <pc:docMk/>
          <pc:sldMk cId="2543384873" sldId="267"/>
        </pc:sldMkLst>
        <pc:spChg chg="del">
          <ac:chgData name="Riley Sinek" userId="dbdd1640f1494bf8" providerId="LiveId" clId="{CBD580CC-FD34-414A-B063-FD614BD81052}" dt="2019-04-24T01:07:46.188" v="3338"/>
          <ac:spMkLst>
            <pc:docMk/>
            <pc:sldMk cId="2543384873" sldId="267"/>
            <ac:spMk id="8" creationId="{4B0FA309-807F-4C17-98EF-A3BA7388E213}"/>
          </ac:spMkLst>
        </pc:spChg>
        <pc:spChg chg="add mod">
          <ac:chgData name="Riley Sinek" userId="dbdd1640f1494bf8" providerId="LiveId" clId="{CBD580CC-FD34-414A-B063-FD614BD81052}" dt="2019-04-26T17:30:38.431" v="3890" actId="1076"/>
          <ac:spMkLst>
            <pc:docMk/>
            <pc:sldMk cId="2543384873" sldId="267"/>
            <ac:spMk id="12" creationId="{38CAC0C4-32DD-447E-8FBC-4ABDBF4ACDF4}"/>
          </ac:spMkLst>
        </pc:spChg>
        <pc:spChg chg="del">
          <ac:chgData name="Riley Sinek" userId="dbdd1640f1494bf8" providerId="LiveId" clId="{CBD580CC-FD34-414A-B063-FD614BD81052}" dt="2019-04-24T01:07:46.188" v="3338"/>
          <ac:spMkLst>
            <pc:docMk/>
            <pc:sldMk cId="2543384873" sldId="267"/>
            <ac:spMk id="12" creationId="{C8FA1749-B91A-40E7-AD01-0B9C9C6AF74E}"/>
          </ac:spMkLst>
        </pc:spChg>
        <pc:spChg chg="del">
          <ac:chgData name="Riley Sinek" userId="dbdd1640f1494bf8" providerId="LiveId" clId="{CBD580CC-FD34-414A-B063-FD614BD81052}" dt="2019-04-24T01:07:46.188" v="3338"/>
          <ac:spMkLst>
            <pc:docMk/>
            <pc:sldMk cId="2543384873" sldId="267"/>
            <ac:spMk id="16" creationId="{700676C8-6DE8-47DD-9A23-D42063A12E10}"/>
          </ac:spMkLst>
        </pc:spChg>
        <pc:picChg chg="add del">
          <ac:chgData name="Riley Sinek" userId="dbdd1640f1494bf8" providerId="LiveId" clId="{CBD580CC-FD34-414A-B063-FD614BD81052}" dt="2019-04-26T17:30:03.310" v="3874" actId="478"/>
          <ac:picMkLst>
            <pc:docMk/>
            <pc:sldMk cId="2543384873" sldId="267"/>
            <ac:picMk id="4" creationId="{5445FB36-7D8D-41F1-B415-19B41C93E6AD}"/>
          </ac:picMkLst>
        </pc:picChg>
        <pc:picChg chg="del">
          <ac:chgData name="Riley Sinek" userId="dbdd1640f1494bf8" providerId="LiveId" clId="{CBD580CC-FD34-414A-B063-FD614BD81052}" dt="2019-04-24T01:07:46.188" v="3338"/>
          <ac:picMkLst>
            <pc:docMk/>
            <pc:sldMk cId="2543384873" sldId="267"/>
            <ac:picMk id="10" creationId="{2642A87B-CAE9-4F8F-B293-28388E45D9EE}"/>
          </ac:picMkLst>
        </pc:picChg>
        <pc:picChg chg="del">
          <ac:chgData name="Riley Sinek" userId="dbdd1640f1494bf8" providerId="LiveId" clId="{CBD580CC-FD34-414A-B063-FD614BD81052}" dt="2019-04-24T01:07:46.188" v="3338"/>
          <ac:picMkLst>
            <pc:docMk/>
            <pc:sldMk cId="2543384873" sldId="267"/>
            <ac:picMk id="14" creationId="{3B7A934F-FFF7-4353-83D3-4EF66E93EEF8}"/>
          </ac:picMkLst>
        </pc:picChg>
      </pc:sldChg>
      <pc:sldChg chg="delSp del delDesignElem">
        <pc:chgData name="Riley Sinek" userId="dbdd1640f1494bf8" providerId="LiveId" clId="{CBD580CC-FD34-414A-B063-FD614BD81052}" dt="2019-04-25T23:00:41.202" v="3775" actId="2696"/>
        <pc:sldMkLst>
          <pc:docMk/>
          <pc:sldMk cId="3516517738" sldId="271"/>
        </pc:sldMkLst>
        <pc:spChg chg="del">
          <ac:chgData name="Riley Sinek" userId="dbdd1640f1494bf8" providerId="LiveId" clId="{CBD580CC-FD34-414A-B063-FD614BD81052}" dt="2019-04-24T01:07:46.188" v="3338"/>
          <ac:spMkLst>
            <pc:docMk/>
            <pc:sldMk cId="3516517738" sldId="271"/>
            <ac:spMk id="27" creationId="{6764E3F6-59F1-44FF-9EF2-8EF0BCA30B60}"/>
          </ac:spMkLst>
        </pc:spChg>
        <pc:spChg chg="del">
          <ac:chgData name="Riley Sinek" userId="dbdd1640f1494bf8" providerId="LiveId" clId="{CBD580CC-FD34-414A-B063-FD614BD81052}" dt="2019-04-24T01:07:46.188" v="3338"/>
          <ac:spMkLst>
            <pc:docMk/>
            <pc:sldMk cId="3516517738" sldId="271"/>
            <ac:spMk id="31" creationId="{0743C7B8-BD05-4C16-9FC9-6B5C5BA3A043}"/>
          </ac:spMkLst>
        </pc:spChg>
        <pc:spChg chg="del">
          <ac:chgData name="Riley Sinek" userId="dbdd1640f1494bf8" providerId="LiveId" clId="{CBD580CC-FD34-414A-B063-FD614BD81052}" dt="2019-04-24T01:07:46.188" v="3338"/>
          <ac:spMkLst>
            <pc:docMk/>
            <pc:sldMk cId="3516517738" sldId="271"/>
            <ac:spMk id="33" creationId="{E6B9B529-EAD6-442A-92A1-6A496B93297E}"/>
          </ac:spMkLst>
        </pc:spChg>
        <pc:picChg chg="del">
          <ac:chgData name="Riley Sinek" userId="dbdd1640f1494bf8" providerId="LiveId" clId="{CBD580CC-FD34-414A-B063-FD614BD81052}" dt="2019-04-24T01:07:46.188" v="3338"/>
          <ac:picMkLst>
            <pc:docMk/>
            <pc:sldMk cId="3516517738" sldId="271"/>
            <ac:picMk id="29" creationId="{8DF1CE84-BC06-4E42-A5D4-7B92E327FDF7}"/>
          </ac:picMkLst>
        </pc:picChg>
        <pc:picChg chg="del">
          <ac:chgData name="Riley Sinek" userId="dbdd1640f1494bf8" providerId="LiveId" clId="{CBD580CC-FD34-414A-B063-FD614BD81052}" dt="2019-04-24T01:07:46.188" v="3338"/>
          <ac:picMkLst>
            <pc:docMk/>
            <pc:sldMk cId="3516517738" sldId="271"/>
            <ac:picMk id="35" creationId="{C0419FA5-A1B5-487F-92D4-03983819F9B9}"/>
          </ac:picMkLst>
        </pc:picChg>
      </pc:sldChg>
      <pc:sldChg chg="addSp delSp modSp add mod setBg delDesignElem">
        <pc:chgData name="Riley Sinek" userId="dbdd1640f1494bf8" providerId="LiveId" clId="{CBD580CC-FD34-414A-B063-FD614BD81052}" dt="2019-04-24T01:07:46.188" v="3338"/>
        <pc:sldMkLst>
          <pc:docMk/>
          <pc:sldMk cId="2107753983" sldId="272"/>
        </pc:sldMkLst>
        <pc:spChg chg="mod">
          <ac:chgData name="Riley Sinek" userId="dbdd1640f1494bf8" providerId="LiveId" clId="{CBD580CC-FD34-414A-B063-FD614BD81052}" dt="2019-04-15T00:48:31.287" v="963" actId="26606"/>
          <ac:spMkLst>
            <pc:docMk/>
            <pc:sldMk cId="2107753983" sldId="272"/>
            <ac:spMk id="2" creationId="{328BADDF-8106-47C3-8585-FE641E8FA9FF}"/>
          </ac:spMkLst>
        </pc:spChg>
        <pc:spChg chg="mod">
          <ac:chgData name="Riley Sinek" userId="dbdd1640f1494bf8" providerId="LiveId" clId="{CBD580CC-FD34-414A-B063-FD614BD81052}" dt="2019-04-16T06:23:02.950" v="1855" actId="20577"/>
          <ac:spMkLst>
            <pc:docMk/>
            <pc:sldMk cId="2107753983" sldId="272"/>
            <ac:spMk id="3" creationId="{C5A414AD-A243-49DE-AF53-9A2A9083AC34}"/>
          </ac:spMkLst>
        </pc:spChg>
        <pc:spChg chg="mod">
          <ac:chgData name="Riley Sinek" userId="dbdd1640f1494bf8" providerId="LiveId" clId="{CBD580CC-FD34-414A-B063-FD614BD81052}" dt="2019-04-16T06:38:14.936" v="2351" actId="20577"/>
          <ac:spMkLst>
            <pc:docMk/>
            <pc:sldMk cId="2107753983" sldId="272"/>
            <ac:spMk id="4" creationId="{8E40931A-B4E6-4638-9A6A-DE0DC7045FC2}"/>
          </ac:spMkLst>
        </pc:spChg>
        <pc:spChg chg="add del">
          <ac:chgData name="Riley Sinek" userId="dbdd1640f1494bf8" providerId="LiveId" clId="{CBD580CC-FD34-414A-B063-FD614BD81052}" dt="2019-04-15T00:48:08.157" v="942" actId="26606"/>
          <ac:spMkLst>
            <pc:docMk/>
            <pc:sldMk cId="2107753983" sldId="272"/>
            <ac:spMk id="10" creationId="{8DCA3673-CDE4-40C5-9FA8-F89874CFBA73}"/>
          </ac:spMkLst>
        </pc:spChg>
        <pc:spChg chg="add del">
          <ac:chgData name="Riley Sinek" userId="dbdd1640f1494bf8" providerId="LiveId" clId="{CBD580CC-FD34-414A-B063-FD614BD81052}" dt="2019-04-15T00:48:08.157" v="942" actId="26606"/>
          <ac:spMkLst>
            <pc:docMk/>
            <pc:sldMk cId="2107753983" sldId="272"/>
            <ac:spMk id="14" creationId="{0FFFD040-32A9-4D2B-86CA-599D030A4161}"/>
          </ac:spMkLst>
        </pc:spChg>
        <pc:spChg chg="add del">
          <ac:chgData name="Riley Sinek" userId="dbdd1640f1494bf8" providerId="LiveId" clId="{CBD580CC-FD34-414A-B063-FD614BD81052}" dt="2019-04-15T00:48:08.157" v="942" actId="26606"/>
          <ac:spMkLst>
            <pc:docMk/>
            <pc:sldMk cId="2107753983" sldId="272"/>
            <ac:spMk id="16" creationId="{863205CA-B7FF-4C25-A4C8-3BBBCE19D950}"/>
          </ac:spMkLst>
        </pc:spChg>
        <pc:spChg chg="add del">
          <ac:chgData name="Riley Sinek" userId="dbdd1640f1494bf8" providerId="LiveId" clId="{CBD580CC-FD34-414A-B063-FD614BD81052}" dt="2019-04-15T00:48:09.930" v="944" actId="26606"/>
          <ac:spMkLst>
            <pc:docMk/>
            <pc:sldMk cId="2107753983" sldId="272"/>
            <ac:spMk id="22" creationId="{B8D0330D-F534-4131-9807-B71B9EF12BAA}"/>
          </ac:spMkLst>
        </pc:spChg>
        <pc:spChg chg="add del">
          <ac:chgData name="Riley Sinek" userId="dbdd1640f1494bf8" providerId="LiveId" clId="{CBD580CC-FD34-414A-B063-FD614BD81052}" dt="2019-04-15T00:48:15.461" v="946" actId="26606"/>
          <ac:spMkLst>
            <pc:docMk/>
            <pc:sldMk cId="2107753983" sldId="272"/>
            <ac:spMk id="27" creationId="{C2E52CAC-158C-4DC7-AA1C-F582FFF73C60}"/>
          </ac:spMkLst>
        </pc:spChg>
        <pc:spChg chg="add del">
          <ac:chgData name="Riley Sinek" userId="dbdd1640f1494bf8" providerId="LiveId" clId="{CBD580CC-FD34-414A-B063-FD614BD81052}" dt="2019-04-15T00:48:18.485" v="948" actId="26606"/>
          <ac:spMkLst>
            <pc:docMk/>
            <pc:sldMk cId="2107753983" sldId="272"/>
            <ac:spMk id="30" creationId="{3E65D7FA-E76C-4BC3-A429-CF64BC367B49}"/>
          </ac:spMkLst>
        </pc:spChg>
        <pc:spChg chg="add del">
          <ac:chgData name="Riley Sinek" userId="dbdd1640f1494bf8" providerId="LiveId" clId="{CBD580CC-FD34-414A-B063-FD614BD81052}" dt="2019-04-15T00:48:18.485" v="948" actId="26606"/>
          <ac:spMkLst>
            <pc:docMk/>
            <pc:sldMk cId="2107753983" sldId="272"/>
            <ac:spMk id="31" creationId="{6A5D59EF-03D3-4163-B6D4-53D9794E64FA}"/>
          </ac:spMkLst>
        </pc:spChg>
        <pc:spChg chg="add del">
          <ac:chgData name="Riley Sinek" userId="dbdd1640f1494bf8" providerId="LiveId" clId="{CBD580CC-FD34-414A-B063-FD614BD81052}" dt="2019-04-15T00:48:18.485" v="948" actId="26606"/>
          <ac:spMkLst>
            <pc:docMk/>
            <pc:sldMk cId="2107753983" sldId="272"/>
            <ac:spMk id="33" creationId="{F17C02A3-BE2B-433D-BD66-594309B83078}"/>
          </ac:spMkLst>
        </pc:spChg>
        <pc:spChg chg="add del">
          <ac:chgData name="Riley Sinek" userId="dbdd1640f1494bf8" providerId="LiveId" clId="{CBD580CC-FD34-414A-B063-FD614BD81052}" dt="2019-04-15T00:48:18.485" v="948" actId="26606"/>
          <ac:spMkLst>
            <pc:docMk/>
            <pc:sldMk cId="2107753983" sldId="272"/>
            <ac:spMk id="35" creationId="{E9294641-47B5-4630-8E7D-094CDF5638D7}"/>
          </ac:spMkLst>
        </pc:spChg>
        <pc:spChg chg="add del">
          <ac:chgData name="Riley Sinek" userId="dbdd1640f1494bf8" providerId="LiveId" clId="{CBD580CC-FD34-414A-B063-FD614BD81052}" dt="2019-04-15T00:48:19.634" v="950" actId="26606"/>
          <ac:spMkLst>
            <pc:docMk/>
            <pc:sldMk cId="2107753983" sldId="272"/>
            <ac:spMk id="37" creationId="{6764E3F6-59F1-44FF-9EF2-8EF0BCA30B60}"/>
          </ac:spMkLst>
        </pc:spChg>
        <pc:spChg chg="add del">
          <ac:chgData name="Riley Sinek" userId="dbdd1640f1494bf8" providerId="LiveId" clId="{CBD580CC-FD34-414A-B063-FD614BD81052}" dt="2019-04-15T00:48:19.634" v="950" actId="26606"/>
          <ac:spMkLst>
            <pc:docMk/>
            <pc:sldMk cId="2107753983" sldId="272"/>
            <ac:spMk id="39" creationId="{0743C7B8-BD05-4C16-9FC9-6B5C5BA3A043}"/>
          </ac:spMkLst>
        </pc:spChg>
        <pc:spChg chg="add del">
          <ac:chgData name="Riley Sinek" userId="dbdd1640f1494bf8" providerId="LiveId" clId="{CBD580CC-FD34-414A-B063-FD614BD81052}" dt="2019-04-15T00:48:19.634" v="950" actId="26606"/>
          <ac:spMkLst>
            <pc:docMk/>
            <pc:sldMk cId="2107753983" sldId="272"/>
            <ac:spMk id="40" creationId="{E6B9B529-EAD6-442A-92A1-6A496B93297E}"/>
          </ac:spMkLst>
        </pc:spChg>
        <pc:spChg chg="add del">
          <ac:chgData name="Riley Sinek" userId="dbdd1640f1494bf8" providerId="LiveId" clId="{CBD580CC-FD34-414A-B063-FD614BD81052}" dt="2019-04-15T00:48:21.393" v="952" actId="26606"/>
          <ac:spMkLst>
            <pc:docMk/>
            <pc:sldMk cId="2107753983" sldId="272"/>
            <ac:spMk id="43" creationId="{3E65D7FA-E76C-4BC3-A429-CF64BC367B49}"/>
          </ac:spMkLst>
        </pc:spChg>
        <pc:spChg chg="add del">
          <ac:chgData name="Riley Sinek" userId="dbdd1640f1494bf8" providerId="LiveId" clId="{CBD580CC-FD34-414A-B063-FD614BD81052}" dt="2019-04-15T00:48:21.393" v="952" actId="26606"/>
          <ac:spMkLst>
            <pc:docMk/>
            <pc:sldMk cId="2107753983" sldId="272"/>
            <ac:spMk id="44" creationId="{6A5D59EF-03D3-4163-B6D4-53D9794E64FA}"/>
          </ac:spMkLst>
        </pc:spChg>
        <pc:spChg chg="add del">
          <ac:chgData name="Riley Sinek" userId="dbdd1640f1494bf8" providerId="LiveId" clId="{CBD580CC-FD34-414A-B063-FD614BD81052}" dt="2019-04-15T00:48:21.393" v="952" actId="26606"/>
          <ac:spMkLst>
            <pc:docMk/>
            <pc:sldMk cId="2107753983" sldId="272"/>
            <ac:spMk id="46" creationId="{F17C02A3-BE2B-433D-BD66-594309B83078}"/>
          </ac:spMkLst>
        </pc:spChg>
        <pc:spChg chg="add del">
          <ac:chgData name="Riley Sinek" userId="dbdd1640f1494bf8" providerId="LiveId" clId="{CBD580CC-FD34-414A-B063-FD614BD81052}" dt="2019-04-15T00:48:21.393" v="952" actId="26606"/>
          <ac:spMkLst>
            <pc:docMk/>
            <pc:sldMk cId="2107753983" sldId="272"/>
            <ac:spMk id="48" creationId="{E9294641-47B5-4630-8E7D-094CDF5638D7}"/>
          </ac:spMkLst>
        </pc:spChg>
        <pc:spChg chg="add del">
          <ac:chgData name="Riley Sinek" userId="dbdd1640f1494bf8" providerId="LiveId" clId="{CBD580CC-FD34-414A-B063-FD614BD81052}" dt="2019-04-15T00:48:22.580" v="954" actId="26606"/>
          <ac:spMkLst>
            <pc:docMk/>
            <pc:sldMk cId="2107753983" sldId="272"/>
            <ac:spMk id="50" creationId="{6764E3F6-59F1-44FF-9EF2-8EF0BCA30B60}"/>
          </ac:spMkLst>
        </pc:spChg>
        <pc:spChg chg="add del">
          <ac:chgData name="Riley Sinek" userId="dbdd1640f1494bf8" providerId="LiveId" clId="{CBD580CC-FD34-414A-B063-FD614BD81052}" dt="2019-04-15T00:48:22.580" v="954" actId="26606"/>
          <ac:spMkLst>
            <pc:docMk/>
            <pc:sldMk cId="2107753983" sldId="272"/>
            <ac:spMk id="52" creationId="{0743C7B8-BD05-4C16-9FC9-6B5C5BA3A043}"/>
          </ac:spMkLst>
        </pc:spChg>
        <pc:spChg chg="add del">
          <ac:chgData name="Riley Sinek" userId="dbdd1640f1494bf8" providerId="LiveId" clId="{CBD580CC-FD34-414A-B063-FD614BD81052}" dt="2019-04-15T00:48:22.580" v="954" actId="26606"/>
          <ac:spMkLst>
            <pc:docMk/>
            <pc:sldMk cId="2107753983" sldId="272"/>
            <ac:spMk id="53" creationId="{E6B9B529-EAD6-442A-92A1-6A496B93297E}"/>
          </ac:spMkLst>
        </pc:spChg>
        <pc:spChg chg="add del">
          <ac:chgData name="Riley Sinek" userId="dbdd1640f1494bf8" providerId="LiveId" clId="{CBD580CC-FD34-414A-B063-FD614BD81052}" dt="2019-04-15T00:48:24.354" v="956" actId="26606"/>
          <ac:spMkLst>
            <pc:docMk/>
            <pc:sldMk cId="2107753983" sldId="272"/>
            <ac:spMk id="56" creationId="{A1698906-F123-49CB-B633-247AC48701BD}"/>
          </ac:spMkLst>
        </pc:spChg>
        <pc:spChg chg="add del">
          <ac:chgData name="Riley Sinek" userId="dbdd1640f1494bf8" providerId="LiveId" clId="{CBD580CC-FD34-414A-B063-FD614BD81052}" dt="2019-04-15T00:48:24.354" v="956" actId="26606"/>
          <ac:spMkLst>
            <pc:docMk/>
            <pc:sldMk cId="2107753983" sldId="272"/>
            <ac:spMk id="58" creationId="{5D86D9DA-31E3-48ED-9F77-2D8B649BD4E0}"/>
          </ac:spMkLst>
        </pc:spChg>
        <pc:spChg chg="add del">
          <ac:chgData name="Riley Sinek" userId="dbdd1640f1494bf8" providerId="LiveId" clId="{CBD580CC-FD34-414A-B063-FD614BD81052}" dt="2019-04-15T00:48:24.354" v="956" actId="26606"/>
          <ac:spMkLst>
            <pc:docMk/>
            <pc:sldMk cId="2107753983" sldId="272"/>
            <ac:spMk id="59" creationId="{04C6B320-AA89-4C19-89F7-71D46B26BA6B}"/>
          </ac:spMkLst>
        </pc:spChg>
        <pc:spChg chg="add del">
          <ac:chgData name="Riley Sinek" userId="dbdd1640f1494bf8" providerId="LiveId" clId="{CBD580CC-FD34-414A-B063-FD614BD81052}" dt="2019-04-15T00:48:24.354" v="956" actId="26606"/>
          <ac:spMkLst>
            <pc:docMk/>
            <pc:sldMk cId="2107753983" sldId="272"/>
            <ac:spMk id="61" creationId="{645EE119-0AC6-45BA-AE5E-A86AFE1C74C0}"/>
          </ac:spMkLst>
        </pc:spChg>
        <pc:spChg chg="add del">
          <ac:chgData name="Riley Sinek" userId="dbdd1640f1494bf8" providerId="LiveId" clId="{CBD580CC-FD34-414A-B063-FD614BD81052}" dt="2019-04-15T00:48:25.519" v="958" actId="26606"/>
          <ac:spMkLst>
            <pc:docMk/>
            <pc:sldMk cId="2107753983" sldId="272"/>
            <ac:spMk id="63" creationId="{1395ACAC-577D-4FAD-955D-280C3D104ADF}"/>
          </ac:spMkLst>
        </pc:spChg>
        <pc:spChg chg="add del">
          <ac:chgData name="Riley Sinek" userId="dbdd1640f1494bf8" providerId="LiveId" clId="{CBD580CC-FD34-414A-B063-FD614BD81052}" dt="2019-04-15T00:48:25.519" v="958" actId="26606"/>
          <ac:spMkLst>
            <pc:docMk/>
            <pc:sldMk cId="2107753983" sldId="272"/>
            <ac:spMk id="65" creationId="{0AB11C2E-6CA2-4822-BF14-C1C9A6BC6CAA}"/>
          </ac:spMkLst>
        </pc:spChg>
        <pc:spChg chg="add del">
          <ac:chgData name="Riley Sinek" userId="dbdd1640f1494bf8" providerId="LiveId" clId="{CBD580CC-FD34-414A-B063-FD614BD81052}" dt="2019-04-15T00:48:25.519" v="958" actId="26606"/>
          <ac:spMkLst>
            <pc:docMk/>
            <pc:sldMk cId="2107753983" sldId="272"/>
            <ac:spMk id="66" creationId="{38B3A2B2-7BBB-4E52-8C30-BE2A6F346B37}"/>
          </ac:spMkLst>
        </pc:spChg>
        <pc:spChg chg="add del">
          <ac:chgData name="Riley Sinek" userId="dbdd1640f1494bf8" providerId="LiveId" clId="{CBD580CC-FD34-414A-B063-FD614BD81052}" dt="2019-04-15T00:48:25.519" v="958" actId="26606"/>
          <ac:spMkLst>
            <pc:docMk/>
            <pc:sldMk cId="2107753983" sldId="272"/>
            <ac:spMk id="68" creationId="{09D6A950-3339-40EB-8972-64F44542D3FF}"/>
          </ac:spMkLst>
        </pc:spChg>
        <pc:spChg chg="add del">
          <ac:chgData name="Riley Sinek" userId="dbdd1640f1494bf8" providerId="LiveId" clId="{CBD580CC-FD34-414A-B063-FD614BD81052}" dt="2019-04-15T00:48:27.055" v="960" actId="26606"/>
          <ac:spMkLst>
            <pc:docMk/>
            <pc:sldMk cId="2107753983" sldId="272"/>
            <ac:spMk id="72" creationId="{0917D5C4-7346-4128-A893-88F9031A327B}"/>
          </ac:spMkLst>
        </pc:spChg>
        <pc:spChg chg="add del">
          <ac:chgData name="Riley Sinek" userId="dbdd1640f1494bf8" providerId="LiveId" clId="{CBD580CC-FD34-414A-B063-FD614BD81052}" dt="2019-04-15T00:48:31.287" v="962" actId="26606"/>
          <ac:spMkLst>
            <pc:docMk/>
            <pc:sldMk cId="2107753983" sldId="272"/>
            <ac:spMk id="75" creationId="{A1698906-F123-49CB-B633-247AC48701BD}"/>
          </ac:spMkLst>
        </pc:spChg>
        <pc:spChg chg="add del">
          <ac:chgData name="Riley Sinek" userId="dbdd1640f1494bf8" providerId="LiveId" clId="{CBD580CC-FD34-414A-B063-FD614BD81052}" dt="2019-04-15T00:48:31.287" v="962" actId="26606"/>
          <ac:spMkLst>
            <pc:docMk/>
            <pc:sldMk cId="2107753983" sldId="272"/>
            <ac:spMk id="77" creationId="{5D86D9DA-31E3-48ED-9F77-2D8B649BD4E0}"/>
          </ac:spMkLst>
        </pc:spChg>
        <pc:spChg chg="add del">
          <ac:chgData name="Riley Sinek" userId="dbdd1640f1494bf8" providerId="LiveId" clId="{CBD580CC-FD34-414A-B063-FD614BD81052}" dt="2019-04-15T00:48:31.287" v="962" actId="26606"/>
          <ac:spMkLst>
            <pc:docMk/>
            <pc:sldMk cId="2107753983" sldId="272"/>
            <ac:spMk id="78" creationId="{04C6B320-AA89-4C19-89F7-71D46B26BA6B}"/>
          </ac:spMkLst>
        </pc:spChg>
        <pc:spChg chg="add del">
          <ac:chgData name="Riley Sinek" userId="dbdd1640f1494bf8" providerId="LiveId" clId="{CBD580CC-FD34-414A-B063-FD614BD81052}" dt="2019-04-15T00:48:31.287" v="962" actId="26606"/>
          <ac:spMkLst>
            <pc:docMk/>
            <pc:sldMk cId="2107753983" sldId="272"/>
            <ac:spMk id="80" creationId="{645EE119-0AC6-45BA-AE5E-A86AFE1C74C0}"/>
          </ac:spMkLst>
        </pc:spChg>
        <pc:spChg chg="add del">
          <ac:chgData name="Riley Sinek" userId="dbdd1640f1494bf8" providerId="LiveId" clId="{CBD580CC-FD34-414A-B063-FD614BD81052}" dt="2019-04-24T01:07:46.188" v="3338"/>
          <ac:spMkLst>
            <pc:docMk/>
            <pc:sldMk cId="2107753983" sldId="272"/>
            <ac:spMk id="84" creationId="{C2E52CAC-158C-4DC7-AA1C-F582FFF73C60}"/>
          </ac:spMkLst>
        </pc:spChg>
        <pc:grpChg chg="add del">
          <ac:chgData name="Riley Sinek" userId="dbdd1640f1494bf8" providerId="LiveId" clId="{CBD580CC-FD34-414A-B063-FD614BD81052}" dt="2019-04-15T00:48:09.930" v="944" actId="26606"/>
          <ac:grpSpMkLst>
            <pc:docMk/>
            <pc:sldMk cId="2107753983" sldId="272"/>
            <ac:grpSpMk id="20" creationId="{D252EB36-EB2C-4AFE-B09B-0DF8AC871E5C}"/>
          </ac:grpSpMkLst>
        </pc:grpChg>
        <pc:grpChg chg="add del">
          <ac:chgData name="Riley Sinek" userId="dbdd1640f1494bf8" providerId="LiveId" clId="{CBD580CC-FD34-414A-B063-FD614BD81052}" dt="2019-04-15T00:48:15.461" v="946" actId="26606"/>
          <ac:grpSpMkLst>
            <pc:docMk/>
            <pc:sldMk cId="2107753983" sldId="272"/>
            <ac:grpSpMk id="25" creationId="{E7E11A8B-D353-4867-842B-40B7BABC9EED}"/>
          </ac:grpSpMkLst>
        </pc:grpChg>
        <pc:grpChg chg="add del">
          <ac:chgData name="Riley Sinek" userId="dbdd1640f1494bf8" providerId="LiveId" clId="{CBD580CC-FD34-414A-B063-FD614BD81052}" dt="2019-04-15T00:48:27.055" v="960" actId="26606"/>
          <ac:grpSpMkLst>
            <pc:docMk/>
            <pc:sldMk cId="2107753983" sldId="272"/>
            <ac:grpSpMk id="70" creationId="{F6BCB397-4790-4766-82B8-F6ED3BAAB00F}"/>
          </ac:grpSpMkLst>
        </pc:grpChg>
        <pc:grpChg chg="add del">
          <ac:chgData name="Riley Sinek" userId="dbdd1640f1494bf8" providerId="LiveId" clId="{CBD580CC-FD34-414A-B063-FD614BD81052}" dt="2019-04-24T01:07:46.188" v="3338"/>
          <ac:grpSpMkLst>
            <pc:docMk/>
            <pc:sldMk cId="2107753983" sldId="272"/>
            <ac:grpSpMk id="82" creationId="{E7E11A8B-D353-4867-842B-40B7BABC9EED}"/>
          </ac:grpSpMkLst>
        </pc:grpChg>
        <pc:picChg chg="add del mod">
          <ac:chgData name="Riley Sinek" userId="dbdd1640f1494bf8" providerId="LiveId" clId="{CBD580CC-FD34-414A-B063-FD614BD81052}" dt="2019-04-15T00:46:38.955" v="929" actId="478"/>
          <ac:picMkLst>
            <pc:docMk/>
            <pc:sldMk cId="2107753983" sldId="272"/>
            <ac:picMk id="4" creationId="{D1F9000B-B8B2-4304-B805-5DCFA7F44060}"/>
          </ac:picMkLst>
        </pc:picChg>
        <pc:picChg chg="add mod ord">
          <ac:chgData name="Riley Sinek" userId="dbdd1640f1494bf8" providerId="LiveId" clId="{CBD580CC-FD34-414A-B063-FD614BD81052}" dt="2019-04-15T00:48:31.287" v="963" actId="26606"/>
          <ac:picMkLst>
            <pc:docMk/>
            <pc:sldMk cId="2107753983" sldId="272"/>
            <ac:picMk id="5" creationId="{3A8881D9-066B-41EE-8723-855D8D8FAF8B}"/>
          </ac:picMkLst>
        </pc:picChg>
        <pc:picChg chg="add del">
          <ac:chgData name="Riley Sinek" userId="dbdd1640f1494bf8" providerId="LiveId" clId="{CBD580CC-FD34-414A-B063-FD614BD81052}" dt="2019-04-15T00:48:08.157" v="942" actId="26606"/>
          <ac:picMkLst>
            <pc:docMk/>
            <pc:sldMk cId="2107753983" sldId="272"/>
            <ac:picMk id="12" creationId="{95756E8F-499C-4533-BBE8-309C3E8D985C}"/>
          </ac:picMkLst>
        </pc:picChg>
        <pc:picChg chg="add del">
          <ac:chgData name="Riley Sinek" userId="dbdd1640f1494bf8" providerId="LiveId" clId="{CBD580CC-FD34-414A-B063-FD614BD81052}" dt="2019-04-15T00:48:08.157" v="942" actId="26606"/>
          <ac:picMkLst>
            <pc:docMk/>
            <pc:sldMk cId="2107753983" sldId="272"/>
            <ac:picMk id="18" creationId="{306E3F32-3C1A-4B6E-AF26-8A15A788560F}"/>
          </ac:picMkLst>
        </pc:picChg>
        <pc:picChg chg="add del">
          <ac:chgData name="Riley Sinek" userId="dbdd1640f1494bf8" providerId="LiveId" clId="{CBD580CC-FD34-414A-B063-FD614BD81052}" dt="2019-04-15T00:48:09.930" v="944" actId="26606"/>
          <ac:picMkLst>
            <pc:docMk/>
            <pc:sldMk cId="2107753983" sldId="272"/>
            <ac:picMk id="23" creationId="{18B7ED37-7ABB-42DD-AB26-3F9028261B99}"/>
          </ac:picMkLst>
        </pc:picChg>
        <pc:picChg chg="add del">
          <ac:chgData name="Riley Sinek" userId="dbdd1640f1494bf8" providerId="LiveId" clId="{CBD580CC-FD34-414A-B063-FD614BD81052}" dt="2019-04-15T00:48:15.461" v="946" actId="26606"/>
          <ac:picMkLst>
            <pc:docMk/>
            <pc:sldMk cId="2107753983" sldId="272"/>
            <ac:picMk id="28" creationId="{83211ECD-2CC2-43D9-A32B-E8669250EF55}"/>
          </ac:picMkLst>
        </pc:picChg>
        <pc:picChg chg="add del">
          <ac:chgData name="Riley Sinek" userId="dbdd1640f1494bf8" providerId="LiveId" clId="{CBD580CC-FD34-414A-B063-FD614BD81052}" dt="2019-04-15T00:48:18.485" v="948" actId="26606"/>
          <ac:picMkLst>
            <pc:docMk/>
            <pc:sldMk cId="2107753983" sldId="272"/>
            <ac:picMk id="32" creationId="{380EB636-0E64-447B-A436-048680F7A7F8}"/>
          </ac:picMkLst>
        </pc:picChg>
        <pc:picChg chg="add del">
          <ac:chgData name="Riley Sinek" userId="dbdd1640f1494bf8" providerId="LiveId" clId="{CBD580CC-FD34-414A-B063-FD614BD81052}" dt="2019-04-15T00:48:18.485" v="948" actId="26606"/>
          <ac:picMkLst>
            <pc:docMk/>
            <pc:sldMk cId="2107753983" sldId="272"/>
            <ac:picMk id="34" creationId="{708FE891-AFAF-4FF5-8C1D-137322CDFCCF}"/>
          </ac:picMkLst>
        </pc:picChg>
        <pc:picChg chg="add del">
          <ac:chgData name="Riley Sinek" userId="dbdd1640f1494bf8" providerId="LiveId" clId="{CBD580CC-FD34-414A-B063-FD614BD81052}" dt="2019-04-15T00:48:19.634" v="950" actId="26606"/>
          <ac:picMkLst>
            <pc:docMk/>
            <pc:sldMk cId="2107753983" sldId="272"/>
            <ac:picMk id="38" creationId="{8DF1CE84-BC06-4E42-A5D4-7B92E327FDF7}"/>
          </ac:picMkLst>
        </pc:picChg>
        <pc:picChg chg="add del">
          <ac:chgData name="Riley Sinek" userId="dbdd1640f1494bf8" providerId="LiveId" clId="{CBD580CC-FD34-414A-B063-FD614BD81052}" dt="2019-04-15T00:48:19.634" v="950" actId="26606"/>
          <ac:picMkLst>
            <pc:docMk/>
            <pc:sldMk cId="2107753983" sldId="272"/>
            <ac:picMk id="41" creationId="{C0419FA5-A1B5-487F-92D4-03983819F9B9}"/>
          </ac:picMkLst>
        </pc:picChg>
        <pc:picChg chg="add del">
          <ac:chgData name="Riley Sinek" userId="dbdd1640f1494bf8" providerId="LiveId" clId="{CBD580CC-FD34-414A-B063-FD614BD81052}" dt="2019-04-15T00:48:21.393" v="952" actId="26606"/>
          <ac:picMkLst>
            <pc:docMk/>
            <pc:sldMk cId="2107753983" sldId="272"/>
            <ac:picMk id="45" creationId="{380EB636-0E64-447B-A436-048680F7A7F8}"/>
          </ac:picMkLst>
        </pc:picChg>
        <pc:picChg chg="add del">
          <ac:chgData name="Riley Sinek" userId="dbdd1640f1494bf8" providerId="LiveId" clId="{CBD580CC-FD34-414A-B063-FD614BD81052}" dt="2019-04-15T00:48:21.393" v="952" actId="26606"/>
          <ac:picMkLst>
            <pc:docMk/>
            <pc:sldMk cId="2107753983" sldId="272"/>
            <ac:picMk id="47" creationId="{708FE891-AFAF-4FF5-8C1D-137322CDFCCF}"/>
          </ac:picMkLst>
        </pc:picChg>
        <pc:picChg chg="add del">
          <ac:chgData name="Riley Sinek" userId="dbdd1640f1494bf8" providerId="LiveId" clId="{CBD580CC-FD34-414A-B063-FD614BD81052}" dt="2019-04-15T00:48:22.580" v="954" actId="26606"/>
          <ac:picMkLst>
            <pc:docMk/>
            <pc:sldMk cId="2107753983" sldId="272"/>
            <ac:picMk id="51" creationId="{8DF1CE84-BC06-4E42-A5D4-7B92E327FDF7}"/>
          </ac:picMkLst>
        </pc:picChg>
        <pc:picChg chg="add del">
          <ac:chgData name="Riley Sinek" userId="dbdd1640f1494bf8" providerId="LiveId" clId="{CBD580CC-FD34-414A-B063-FD614BD81052}" dt="2019-04-15T00:48:22.580" v="954" actId="26606"/>
          <ac:picMkLst>
            <pc:docMk/>
            <pc:sldMk cId="2107753983" sldId="272"/>
            <ac:picMk id="54" creationId="{C0419FA5-A1B5-487F-92D4-03983819F9B9}"/>
          </ac:picMkLst>
        </pc:picChg>
        <pc:picChg chg="add del">
          <ac:chgData name="Riley Sinek" userId="dbdd1640f1494bf8" providerId="LiveId" clId="{CBD580CC-FD34-414A-B063-FD614BD81052}" dt="2019-04-15T00:48:24.354" v="956" actId="26606"/>
          <ac:picMkLst>
            <pc:docMk/>
            <pc:sldMk cId="2107753983" sldId="272"/>
            <ac:picMk id="57" creationId="{12AFB628-1D2A-4F5A-8E9E-2C8E917B59E8}"/>
          </ac:picMkLst>
        </pc:picChg>
        <pc:picChg chg="add del">
          <ac:chgData name="Riley Sinek" userId="dbdd1640f1494bf8" providerId="LiveId" clId="{CBD580CC-FD34-414A-B063-FD614BD81052}" dt="2019-04-15T00:48:24.354" v="956" actId="26606"/>
          <ac:picMkLst>
            <pc:docMk/>
            <pc:sldMk cId="2107753983" sldId="272"/>
            <ac:picMk id="60" creationId="{4AC1383A-2DFB-422E-8FB2-1CABD96DDF9B}"/>
          </ac:picMkLst>
        </pc:picChg>
        <pc:picChg chg="add del">
          <ac:chgData name="Riley Sinek" userId="dbdd1640f1494bf8" providerId="LiveId" clId="{CBD580CC-FD34-414A-B063-FD614BD81052}" dt="2019-04-15T00:48:25.519" v="958" actId="26606"/>
          <ac:picMkLst>
            <pc:docMk/>
            <pc:sldMk cId="2107753983" sldId="272"/>
            <ac:picMk id="64" creationId="{E228037F-2EF2-4A1A-8D1D-D08F2C98AD63}"/>
          </ac:picMkLst>
        </pc:picChg>
        <pc:picChg chg="add del">
          <ac:chgData name="Riley Sinek" userId="dbdd1640f1494bf8" providerId="LiveId" clId="{CBD580CC-FD34-414A-B063-FD614BD81052}" dt="2019-04-15T00:48:25.519" v="958" actId="26606"/>
          <ac:picMkLst>
            <pc:docMk/>
            <pc:sldMk cId="2107753983" sldId="272"/>
            <ac:picMk id="67" creationId="{FFF756FE-278B-4106-BB2E-DB87CF02DFB5}"/>
          </ac:picMkLst>
        </pc:picChg>
        <pc:picChg chg="add del">
          <ac:chgData name="Riley Sinek" userId="dbdd1640f1494bf8" providerId="LiveId" clId="{CBD580CC-FD34-414A-B063-FD614BD81052}" dt="2019-04-15T00:48:27.055" v="960" actId="26606"/>
          <ac:picMkLst>
            <pc:docMk/>
            <pc:sldMk cId="2107753983" sldId="272"/>
            <ac:picMk id="73" creationId="{4EC06EAC-4D4E-4BEC-A580-543F5E0EDE94}"/>
          </ac:picMkLst>
        </pc:picChg>
        <pc:picChg chg="add del">
          <ac:chgData name="Riley Sinek" userId="dbdd1640f1494bf8" providerId="LiveId" clId="{CBD580CC-FD34-414A-B063-FD614BD81052}" dt="2019-04-15T00:48:31.287" v="962" actId="26606"/>
          <ac:picMkLst>
            <pc:docMk/>
            <pc:sldMk cId="2107753983" sldId="272"/>
            <ac:picMk id="76" creationId="{12AFB628-1D2A-4F5A-8E9E-2C8E917B59E8}"/>
          </ac:picMkLst>
        </pc:picChg>
        <pc:picChg chg="add del">
          <ac:chgData name="Riley Sinek" userId="dbdd1640f1494bf8" providerId="LiveId" clId="{CBD580CC-FD34-414A-B063-FD614BD81052}" dt="2019-04-15T00:48:31.287" v="962" actId="26606"/>
          <ac:picMkLst>
            <pc:docMk/>
            <pc:sldMk cId="2107753983" sldId="272"/>
            <ac:picMk id="79" creationId="{4AC1383A-2DFB-422E-8FB2-1CABD96DDF9B}"/>
          </ac:picMkLst>
        </pc:picChg>
        <pc:picChg chg="add del">
          <ac:chgData name="Riley Sinek" userId="dbdd1640f1494bf8" providerId="LiveId" clId="{CBD580CC-FD34-414A-B063-FD614BD81052}" dt="2019-04-24T01:07:46.188" v="3338"/>
          <ac:picMkLst>
            <pc:docMk/>
            <pc:sldMk cId="2107753983" sldId="272"/>
            <ac:picMk id="85" creationId="{83211ECD-2CC2-43D9-A32B-E8669250EF55}"/>
          </ac:picMkLst>
        </pc:picChg>
      </pc:sldChg>
      <pc:sldChg chg="addSp delSp modSp add">
        <pc:chgData name="Riley Sinek" userId="dbdd1640f1494bf8" providerId="LiveId" clId="{CBD580CC-FD34-414A-B063-FD614BD81052}" dt="2019-04-16T06:49:56.728" v="2852" actId="20577"/>
        <pc:sldMkLst>
          <pc:docMk/>
          <pc:sldMk cId="1230645440" sldId="273"/>
        </pc:sldMkLst>
        <pc:spChg chg="mod">
          <ac:chgData name="Riley Sinek" userId="dbdd1640f1494bf8" providerId="LiveId" clId="{CBD580CC-FD34-414A-B063-FD614BD81052}" dt="2019-04-15T00:47:19.520" v="936" actId="5793"/>
          <ac:spMkLst>
            <pc:docMk/>
            <pc:sldMk cId="1230645440" sldId="273"/>
            <ac:spMk id="3" creationId="{5C1971F9-B765-45D4-BDB5-98444895363E}"/>
          </ac:spMkLst>
        </pc:spChg>
        <pc:spChg chg="add del mod">
          <ac:chgData name="Riley Sinek" userId="dbdd1640f1494bf8" providerId="LiveId" clId="{CBD580CC-FD34-414A-B063-FD614BD81052}" dt="2019-04-15T00:47:20.855" v="938"/>
          <ac:spMkLst>
            <pc:docMk/>
            <pc:sldMk cId="1230645440" sldId="273"/>
            <ac:spMk id="4" creationId="{5C25E98C-14F5-4345-83AB-BEACEBEC9491}"/>
          </ac:spMkLst>
        </pc:spChg>
        <pc:spChg chg="mod">
          <ac:chgData name="Riley Sinek" userId="dbdd1640f1494bf8" providerId="LiveId" clId="{CBD580CC-FD34-414A-B063-FD614BD81052}" dt="2019-04-16T06:49:56.728" v="2852" actId="20577"/>
          <ac:spMkLst>
            <pc:docMk/>
            <pc:sldMk cId="1230645440" sldId="273"/>
            <ac:spMk id="5" creationId="{D6BAB95A-7016-4FAD-84A9-9237B08D291F}"/>
          </ac:spMkLst>
        </pc:spChg>
        <pc:spChg chg="add del">
          <ac:chgData name="Riley Sinek" userId="dbdd1640f1494bf8" providerId="LiveId" clId="{CBD580CC-FD34-414A-B063-FD614BD81052}" dt="2019-04-16T06:17:16.937" v="1777"/>
          <ac:spMkLst>
            <pc:docMk/>
            <pc:sldMk cId="1230645440" sldId="273"/>
            <ac:spMk id="8" creationId="{E47A34B9-8923-47FA-9555-5EFB4C7E7D8F}"/>
          </ac:spMkLst>
        </pc:spChg>
        <pc:picChg chg="add mod">
          <ac:chgData name="Riley Sinek" userId="dbdd1640f1494bf8" providerId="LiveId" clId="{CBD580CC-FD34-414A-B063-FD614BD81052}" dt="2019-04-16T06:34:54.451" v="2339" actId="14100"/>
          <ac:picMkLst>
            <pc:docMk/>
            <pc:sldMk cId="1230645440" sldId="273"/>
            <ac:picMk id="6" creationId="{B366F32C-3D44-4D80-908B-63FCC54C2413}"/>
          </ac:picMkLst>
        </pc:picChg>
        <pc:picChg chg="add mod">
          <ac:chgData name="Riley Sinek" userId="dbdd1640f1494bf8" providerId="LiveId" clId="{CBD580CC-FD34-414A-B063-FD614BD81052}" dt="2019-04-16T06:34:45.294" v="2335" actId="1076"/>
          <ac:picMkLst>
            <pc:docMk/>
            <pc:sldMk cId="1230645440" sldId="273"/>
            <ac:picMk id="7" creationId="{0D5CEDE7-E6A7-4AB3-AE91-CFA7AAC84F34}"/>
          </ac:picMkLst>
        </pc:picChg>
      </pc:sldChg>
      <pc:sldChg chg="addSp delSp delDesignElem">
        <pc:chgData name="Riley Sinek" userId="dbdd1640f1494bf8" providerId="LiveId" clId="{CBD580CC-FD34-414A-B063-FD614BD81052}" dt="2019-04-25T22:48:26.101" v="3774" actId="478"/>
        <pc:sldMkLst>
          <pc:docMk/>
          <pc:sldMk cId="671793420" sldId="277"/>
        </pc:sldMkLst>
        <pc:spChg chg="del">
          <ac:chgData name="Riley Sinek" userId="dbdd1640f1494bf8" providerId="LiveId" clId="{CBD580CC-FD34-414A-B063-FD614BD81052}" dt="2019-04-24T01:07:46.188" v="3338"/>
          <ac:spMkLst>
            <pc:docMk/>
            <pc:sldMk cId="671793420" sldId="277"/>
            <ac:spMk id="41" creationId="{1395ACAC-577D-4FAD-955D-280C3D104ADF}"/>
          </ac:spMkLst>
        </pc:spChg>
        <pc:spChg chg="del">
          <ac:chgData name="Riley Sinek" userId="dbdd1640f1494bf8" providerId="LiveId" clId="{CBD580CC-FD34-414A-B063-FD614BD81052}" dt="2019-04-24T01:07:46.188" v="3338"/>
          <ac:spMkLst>
            <pc:docMk/>
            <pc:sldMk cId="671793420" sldId="277"/>
            <ac:spMk id="45" creationId="{0AB11C2E-6CA2-4822-BF14-C1C9A6BC6CAA}"/>
          </ac:spMkLst>
        </pc:spChg>
        <pc:spChg chg="del">
          <ac:chgData name="Riley Sinek" userId="dbdd1640f1494bf8" providerId="LiveId" clId="{CBD580CC-FD34-414A-B063-FD614BD81052}" dt="2019-04-24T01:07:46.188" v="3338"/>
          <ac:spMkLst>
            <pc:docMk/>
            <pc:sldMk cId="671793420" sldId="277"/>
            <ac:spMk id="47" creationId="{38B3A2B2-7BBB-4E52-8C30-BE2A6F346B37}"/>
          </ac:spMkLst>
        </pc:spChg>
        <pc:spChg chg="del">
          <ac:chgData name="Riley Sinek" userId="dbdd1640f1494bf8" providerId="LiveId" clId="{CBD580CC-FD34-414A-B063-FD614BD81052}" dt="2019-04-24T01:07:46.188" v="3338"/>
          <ac:spMkLst>
            <pc:docMk/>
            <pc:sldMk cId="671793420" sldId="277"/>
            <ac:spMk id="51" creationId="{09D6A950-3339-40EB-8972-64F44542D3FF}"/>
          </ac:spMkLst>
        </pc:spChg>
        <pc:picChg chg="add del">
          <ac:chgData name="Riley Sinek" userId="dbdd1640f1494bf8" providerId="LiveId" clId="{CBD580CC-FD34-414A-B063-FD614BD81052}" dt="2019-04-25T22:48:26.101" v="3774" actId="478"/>
          <ac:picMkLst>
            <pc:docMk/>
            <pc:sldMk cId="671793420" sldId="277"/>
            <ac:picMk id="8" creationId="{E11AADEB-AACA-465D-A255-AFE9AEFAB96B}"/>
          </ac:picMkLst>
        </pc:picChg>
        <pc:picChg chg="add del">
          <ac:chgData name="Riley Sinek" userId="dbdd1640f1494bf8" providerId="LiveId" clId="{CBD580CC-FD34-414A-B063-FD614BD81052}" dt="2019-04-25T22:48:25.291" v="3772" actId="478"/>
          <ac:picMkLst>
            <pc:docMk/>
            <pc:sldMk cId="671793420" sldId="277"/>
            <ac:picMk id="12" creationId="{68FD1848-0E62-4585-9B55-E5F8E442230E}"/>
          </ac:picMkLst>
        </pc:picChg>
        <pc:picChg chg="add del">
          <ac:chgData name="Riley Sinek" userId="dbdd1640f1494bf8" providerId="LiveId" clId="{CBD580CC-FD34-414A-B063-FD614BD81052}" dt="2019-04-25T22:48:25.543" v="3773" actId="478"/>
          <ac:picMkLst>
            <pc:docMk/>
            <pc:sldMk cId="671793420" sldId="277"/>
            <ac:picMk id="16" creationId="{C4D62036-A6F6-43B8-83A3-5D0C6D9FD083}"/>
          </ac:picMkLst>
        </pc:picChg>
        <pc:picChg chg="del">
          <ac:chgData name="Riley Sinek" userId="dbdd1640f1494bf8" providerId="LiveId" clId="{CBD580CC-FD34-414A-B063-FD614BD81052}" dt="2019-04-24T01:07:46.188" v="3338"/>
          <ac:picMkLst>
            <pc:docMk/>
            <pc:sldMk cId="671793420" sldId="277"/>
            <ac:picMk id="43" creationId="{E228037F-2EF2-4A1A-8D1D-D08F2C98AD63}"/>
          </ac:picMkLst>
        </pc:picChg>
        <pc:picChg chg="del">
          <ac:chgData name="Riley Sinek" userId="dbdd1640f1494bf8" providerId="LiveId" clId="{CBD580CC-FD34-414A-B063-FD614BD81052}" dt="2019-04-24T01:07:46.188" v="3338"/>
          <ac:picMkLst>
            <pc:docMk/>
            <pc:sldMk cId="671793420" sldId="277"/>
            <ac:picMk id="49" creationId="{FFF756FE-278B-4106-BB2E-DB87CF02DFB5}"/>
          </ac:picMkLst>
        </pc:picChg>
      </pc:sldChg>
      <pc:sldChg chg="addSp modSp add">
        <pc:chgData name="Riley Sinek" userId="dbdd1640f1494bf8" providerId="LiveId" clId="{CBD580CC-FD34-414A-B063-FD614BD81052}" dt="2019-04-16T06:38:01.077" v="2347" actId="20577"/>
        <pc:sldMkLst>
          <pc:docMk/>
          <pc:sldMk cId="1320058261" sldId="279"/>
        </pc:sldMkLst>
        <pc:spChg chg="mod">
          <ac:chgData name="Riley Sinek" userId="dbdd1640f1494bf8" providerId="LiveId" clId="{CBD580CC-FD34-414A-B063-FD614BD81052}" dt="2019-04-16T06:24:53.356" v="2008" actId="20577"/>
          <ac:spMkLst>
            <pc:docMk/>
            <pc:sldMk cId="1320058261" sldId="279"/>
            <ac:spMk id="2" creationId="{F55EB73F-D4D9-4DF8-88E5-CABD714B59A8}"/>
          </ac:spMkLst>
        </pc:spChg>
        <pc:spChg chg="mod">
          <ac:chgData name="Riley Sinek" userId="dbdd1640f1494bf8" providerId="LiveId" clId="{CBD580CC-FD34-414A-B063-FD614BD81052}" dt="2019-04-16T06:28:35.685" v="2323" actId="20577"/>
          <ac:spMkLst>
            <pc:docMk/>
            <pc:sldMk cId="1320058261" sldId="279"/>
            <ac:spMk id="3" creationId="{8D589B7E-B03C-4D70-AC2E-9B69EEB429A3}"/>
          </ac:spMkLst>
        </pc:spChg>
        <pc:spChg chg="add mod">
          <ac:chgData name="Riley Sinek" userId="dbdd1640f1494bf8" providerId="LiveId" clId="{CBD580CC-FD34-414A-B063-FD614BD81052}" dt="2019-04-16T06:38:01.077" v="2347" actId="20577"/>
          <ac:spMkLst>
            <pc:docMk/>
            <pc:sldMk cId="1320058261" sldId="279"/>
            <ac:spMk id="5" creationId="{8FA9B617-4D4B-4204-9473-E3077F4EECBE}"/>
          </ac:spMkLst>
        </pc:spChg>
        <pc:picChg chg="add mod">
          <ac:chgData name="Riley Sinek" userId="dbdd1640f1494bf8" providerId="LiveId" clId="{CBD580CC-FD34-414A-B063-FD614BD81052}" dt="2019-04-16T06:37:52.576" v="2344" actId="1076"/>
          <ac:picMkLst>
            <pc:docMk/>
            <pc:sldMk cId="1320058261" sldId="279"/>
            <ac:picMk id="4" creationId="{CB246B7E-85FB-4D3C-9EF5-EB6ABA8389D4}"/>
          </ac:picMkLst>
        </pc:picChg>
      </pc:sldChg>
      <pc:sldChg chg="addSp delSp modSp add mod setBg">
        <pc:chgData name="Riley Sinek" userId="dbdd1640f1494bf8" providerId="LiveId" clId="{CBD580CC-FD34-414A-B063-FD614BD81052}" dt="2019-04-25T22:45:08.990" v="3768" actId="20577"/>
        <pc:sldMkLst>
          <pc:docMk/>
          <pc:sldMk cId="466501002" sldId="286"/>
        </pc:sldMkLst>
        <pc:spChg chg="mod">
          <ac:chgData name="Riley Sinek" userId="dbdd1640f1494bf8" providerId="LiveId" clId="{CBD580CC-FD34-414A-B063-FD614BD81052}" dt="2019-04-24T01:16:34.650" v="3567" actId="26606"/>
          <ac:spMkLst>
            <pc:docMk/>
            <pc:sldMk cId="466501002" sldId="286"/>
            <ac:spMk id="2" creationId="{63394ED9-593A-4274-BB8D-E4EBFF664DF2}"/>
          </ac:spMkLst>
        </pc:spChg>
        <pc:spChg chg="mod">
          <ac:chgData name="Riley Sinek" userId="dbdd1640f1494bf8" providerId="LiveId" clId="{CBD580CC-FD34-414A-B063-FD614BD81052}" dt="2019-04-25T22:45:08.990" v="3768" actId="20577"/>
          <ac:spMkLst>
            <pc:docMk/>
            <pc:sldMk cId="466501002" sldId="286"/>
            <ac:spMk id="3" creationId="{9E9FCB8E-9A9D-452A-AAF3-2ADE2579A323}"/>
          </ac:spMkLst>
        </pc:spChg>
        <pc:spChg chg="add del">
          <ac:chgData name="Riley Sinek" userId="dbdd1640f1494bf8" providerId="LiveId" clId="{CBD580CC-FD34-414A-B063-FD614BD81052}" dt="2019-04-24T01:16:34.703" v="3568" actId="26606"/>
          <ac:spMkLst>
            <pc:docMk/>
            <pc:sldMk cId="466501002" sldId="286"/>
            <ac:spMk id="8" creationId="{4B0FA309-807F-4C17-98EF-A3BA7388E213}"/>
          </ac:spMkLst>
        </pc:spChg>
        <pc:spChg chg="add del">
          <ac:chgData name="Riley Sinek" userId="dbdd1640f1494bf8" providerId="LiveId" clId="{CBD580CC-FD34-414A-B063-FD614BD81052}" dt="2019-04-24T01:16:34.703" v="3568" actId="26606"/>
          <ac:spMkLst>
            <pc:docMk/>
            <pc:sldMk cId="466501002" sldId="286"/>
            <ac:spMk id="12" creationId="{C8FA1749-B91A-40E7-AD01-0B9C9C6AF74E}"/>
          </ac:spMkLst>
        </pc:spChg>
        <pc:spChg chg="add del">
          <ac:chgData name="Riley Sinek" userId="dbdd1640f1494bf8" providerId="LiveId" clId="{CBD580CC-FD34-414A-B063-FD614BD81052}" dt="2019-04-24T01:16:34.703" v="3568" actId="26606"/>
          <ac:spMkLst>
            <pc:docMk/>
            <pc:sldMk cId="466501002" sldId="286"/>
            <ac:spMk id="16" creationId="{700676C8-6DE8-47DD-9A23-D42063A12E10}"/>
          </ac:spMkLst>
        </pc:spChg>
        <pc:spChg chg="add mod">
          <ac:chgData name="Riley Sinek" userId="dbdd1640f1494bf8" providerId="LiveId" clId="{CBD580CC-FD34-414A-B063-FD614BD81052}" dt="2019-04-24T01:18:26.554" v="3577" actId="20577"/>
          <ac:spMkLst>
            <pc:docMk/>
            <pc:sldMk cId="466501002" sldId="286"/>
            <ac:spMk id="19" creationId="{C9F7D97E-6AD4-47A1-A1A3-9B4AACADACC7}"/>
          </ac:spMkLst>
        </pc:spChg>
        <pc:spChg chg="add del">
          <ac:chgData name="Riley Sinek" userId="dbdd1640f1494bf8" providerId="LiveId" clId="{CBD580CC-FD34-414A-B063-FD614BD81052}" dt="2019-04-24T01:16:34.650" v="3567" actId="26606"/>
          <ac:spMkLst>
            <pc:docMk/>
            <pc:sldMk cId="466501002" sldId="286"/>
            <ac:spMk id="21" creationId="{A106B9FE-7E5A-4047-B5D3-C3C24BD3E80E}"/>
          </ac:spMkLst>
        </pc:spChg>
        <pc:spChg chg="add del">
          <ac:chgData name="Riley Sinek" userId="dbdd1640f1494bf8" providerId="LiveId" clId="{CBD580CC-FD34-414A-B063-FD614BD81052}" dt="2019-04-24T01:16:34.650" v="3567" actId="26606"/>
          <ac:spMkLst>
            <pc:docMk/>
            <pc:sldMk cId="466501002" sldId="286"/>
            <ac:spMk id="23" creationId="{B60EBA20-0A64-45D5-B937-FE93DCA01C7E}"/>
          </ac:spMkLst>
        </pc:spChg>
        <pc:spChg chg="add del">
          <ac:chgData name="Riley Sinek" userId="dbdd1640f1494bf8" providerId="LiveId" clId="{CBD580CC-FD34-414A-B063-FD614BD81052}" dt="2019-04-24T01:16:34.650" v="3567" actId="26606"/>
          <ac:spMkLst>
            <pc:docMk/>
            <pc:sldMk cId="466501002" sldId="286"/>
            <ac:spMk id="29" creationId="{52A2FDCB-3B06-44F3-A0AA-2C056C3E512F}"/>
          </ac:spMkLst>
        </pc:spChg>
        <pc:spChg chg="add">
          <ac:chgData name="Riley Sinek" userId="dbdd1640f1494bf8" providerId="LiveId" clId="{CBD580CC-FD34-414A-B063-FD614BD81052}" dt="2019-04-24T01:16:34.703" v="3568" actId="26606"/>
          <ac:spMkLst>
            <pc:docMk/>
            <pc:sldMk cId="466501002" sldId="286"/>
            <ac:spMk id="31" creationId="{4B0FA309-807F-4C17-98EF-A3BA7388E213}"/>
          </ac:spMkLst>
        </pc:spChg>
        <pc:spChg chg="add">
          <ac:chgData name="Riley Sinek" userId="dbdd1640f1494bf8" providerId="LiveId" clId="{CBD580CC-FD34-414A-B063-FD614BD81052}" dt="2019-04-24T01:16:34.703" v="3568" actId="26606"/>
          <ac:spMkLst>
            <pc:docMk/>
            <pc:sldMk cId="466501002" sldId="286"/>
            <ac:spMk id="33" creationId="{C8FA1749-B91A-40E7-AD01-0B9C9C6AF74E}"/>
          </ac:spMkLst>
        </pc:spChg>
        <pc:spChg chg="add">
          <ac:chgData name="Riley Sinek" userId="dbdd1640f1494bf8" providerId="LiveId" clId="{CBD580CC-FD34-414A-B063-FD614BD81052}" dt="2019-04-24T01:16:34.703" v="3568" actId="26606"/>
          <ac:spMkLst>
            <pc:docMk/>
            <pc:sldMk cId="466501002" sldId="286"/>
            <ac:spMk id="35" creationId="{700676C8-6DE8-47DD-9A23-D42063A12E10}"/>
          </ac:spMkLst>
        </pc:spChg>
        <pc:picChg chg="add del">
          <ac:chgData name="Riley Sinek" userId="dbdd1640f1494bf8" providerId="LiveId" clId="{CBD580CC-FD34-414A-B063-FD614BD81052}" dt="2019-04-24T01:16:34.703" v="3568" actId="26606"/>
          <ac:picMkLst>
            <pc:docMk/>
            <pc:sldMk cId="466501002" sldId="286"/>
            <ac:picMk id="10" creationId="{2642A87B-CAE9-4F8F-B293-28388E45D9EE}"/>
          </ac:picMkLst>
        </pc:picChg>
        <pc:picChg chg="add del">
          <ac:chgData name="Riley Sinek" userId="dbdd1640f1494bf8" providerId="LiveId" clId="{CBD580CC-FD34-414A-B063-FD614BD81052}" dt="2019-04-24T01:16:34.703" v="3568" actId="26606"/>
          <ac:picMkLst>
            <pc:docMk/>
            <pc:sldMk cId="466501002" sldId="286"/>
            <ac:picMk id="14" creationId="{3B7A934F-FFF7-4353-83D3-4EF66E93EEF8}"/>
          </ac:picMkLst>
        </pc:picChg>
        <pc:picChg chg="add del">
          <ac:chgData name="Riley Sinek" userId="dbdd1640f1494bf8" providerId="LiveId" clId="{CBD580CC-FD34-414A-B063-FD614BD81052}" dt="2019-04-24T01:16:34.650" v="3567" actId="26606"/>
          <ac:picMkLst>
            <pc:docMk/>
            <pc:sldMk cId="466501002" sldId="286"/>
            <ac:picMk id="25" creationId="{3EAD5E5B-543A-4690-8C75-BACF7FFB40ED}"/>
          </ac:picMkLst>
        </pc:picChg>
        <pc:picChg chg="add del">
          <ac:chgData name="Riley Sinek" userId="dbdd1640f1494bf8" providerId="LiveId" clId="{CBD580CC-FD34-414A-B063-FD614BD81052}" dt="2019-04-24T01:16:34.650" v="3567" actId="26606"/>
          <ac:picMkLst>
            <pc:docMk/>
            <pc:sldMk cId="466501002" sldId="286"/>
            <ac:picMk id="27" creationId="{98739700-980C-4F96-84CD-97157DFE86AE}"/>
          </ac:picMkLst>
        </pc:picChg>
        <pc:picChg chg="add">
          <ac:chgData name="Riley Sinek" userId="dbdd1640f1494bf8" providerId="LiveId" clId="{CBD580CC-FD34-414A-B063-FD614BD81052}" dt="2019-04-24T01:16:34.703" v="3568" actId="26606"/>
          <ac:picMkLst>
            <pc:docMk/>
            <pc:sldMk cId="466501002" sldId="286"/>
            <ac:picMk id="32" creationId="{2642A87B-CAE9-4F8F-B293-28388E45D9EE}"/>
          </ac:picMkLst>
        </pc:picChg>
        <pc:picChg chg="add">
          <ac:chgData name="Riley Sinek" userId="dbdd1640f1494bf8" providerId="LiveId" clId="{CBD580CC-FD34-414A-B063-FD614BD81052}" dt="2019-04-24T01:16:34.703" v="3568" actId="26606"/>
          <ac:picMkLst>
            <pc:docMk/>
            <pc:sldMk cId="466501002" sldId="286"/>
            <ac:picMk id="34" creationId="{3B7A934F-FFF7-4353-83D3-4EF66E93EEF8}"/>
          </ac:picMkLst>
        </pc:picChg>
      </pc:sldChg>
      <pc:sldChg chg="addSp delSp modSp add mod setBg">
        <pc:chgData name="Riley Sinek" userId="dbdd1640f1494bf8" providerId="LiveId" clId="{CBD580CC-FD34-414A-B063-FD614BD81052}" dt="2019-04-24T01:31:59.905" v="3618"/>
        <pc:sldMkLst>
          <pc:docMk/>
          <pc:sldMk cId="3556102291" sldId="287"/>
        </pc:sldMkLst>
        <pc:spChg chg="mod">
          <ac:chgData name="Riley Sinek" userId="dbdd1640f1494bf8" providerId="LiveId" clId="{CBD580CC-FD34-414A-B063-FD614BD81052}" dt="2019-04-24T01:31:43.615" v="3615" actId="26606"/>
          <ac:spMkLst>
            <pc:docMk/>
            <pc:sldMk cId="3556102291" sldId="287"/>
            <ac:spMk id="2" creationId="{25CF4298-5F62-4E5F-B878-194F2BC58AEA}"/>
          </ac:spMkLst>
        </pc:spChg>
        <pc:spChg chg="mod">
          <ac:chgData name="Riley Sinek" userId="dbdd1640f1494bf8" providerId="LiveId" clId="{CBD580CC-FD34-414A-B063-FD614BD81052}" dt="2019-04-24T01:31:52.642" v="3617" actId="14100"/>
          <ac:spMkLst>
            <pc:docMk/>
            <pc:sldMk cId="3556102291" sldId="287"/>
            <ac:spMk id="3" creationId="{6B5B8304-47C9-41D0-8AF2-3DB94872775D}"/>
          </ac:spMkLst>
        </pc:spChg>
        <pc:spChg chg="add del">
          <ac:chgData name="Riley Sinek" userId="dbdd1640f1494bf8" providerId="LiveId" clId="{CBD580CC-FD34-414A-B063-FD614BD81052}" dt="2019-04-24T01:31:43.615" v="3615" actId="26606"/>
          <ac:spMkLst>
            <pc:docMk/>
            <pc:sldMk cId="3556102291" sldId="287"/>
            <ac:spMk id="4" creationId="{F8C4D944-31CC-480B-8724-E203BC97F990}"/>
          </ac:spMkLst>
        </pc:spChg>
        <pc:spChg chg="add">
          <ac:chgData name="Riley Sinek" userId="dbdd1640f1494bf8" providerId="LiveId" clId="{CBD580CC-FD34-414A-B063-FD614BD81052}" dt="2019-04-24T01:31:43.615" v="3615" actId="26606"/>
          <ac:spMkLst>
            <pc:docMk/>
            <pc:sldMk cId="3556102291" sldId="287"/>
            <ac:spMk id="10" creationId="{6764E3F6-59F1-44FF-9EF2-8EF0BCA30B60}"/>
          </ac:spMkLst>
        </pc:spChg>
        <pc:spChg chg="add">
          <ac:chgData name="Riley Sinek" userId="dbdd1640f1494bf8" providerId="LiveId" clId="{CBD580CC-FD34-414A-B063-FD614BD81052}" dt="2019-04-24T01:31:59.905" v="3618"/>
          <ac:spMkLst>
            <pc:docMk/>
            <pc:sldMk cId="3556102291" sldId="287"/>
            <ac:spMk id="11" creationId="{28383EF8-1F29-4AF2-BB7F-F53C64313FC9}"/>
          </ac:spMkLst>
        </pc:spChg>
        <pc:spChg chg="add">
          <ac:chgData name="Riley Sinek" userId="dbdd1640f1494bf8" providerId="LiveId" clId="{CBD580CC-FD34-414A-B063-FD614BD81052}" dt="2019-04-24T01:31:43.615" v="3615" actId="26606"/>
          <ac:spMkLst>
            <pc:docMk/>
            <pc:sldMk cId="3556102291" sldId="287"/>
            <ac:spMk id="14" creationId="{0743C7B8-BD05-4C16-9FC9-6B5C5BA3A043}"/>
          </ac:spMkLst>
        </pc:spChg>
        <pc:spChg chg="add">
          <ac:chgData name="Riley Sinek" userId="dbdd1640f1494bf8" providerId="LiveId" clId="{CBD580CC-FD34-414A-B063-FD614BD81052}" dt="2019-04-24T01:31:43.615" v="3615" actId="26606"/>
          <ac:spMkLst>
            <pc:docMk/>
            <pc:sldMk cId="3556102291" sldId="287"/>
            <ac:spMk id="16" creationId="{E6B9B529-EAD6-442A-92A1-6A496B93297E}"/>
          </ac:spMkLst>
        </pc:spChg>
        <pc:picChg chg="add">
          <ac:chgData name="Riley Sinek" userId="dbdd1640f1494bf8" providerId="LiveId" clId="{CBD580CC-FD34-414A-B063-FD614BD81052}" dt="2019-04-24T01:31:10.104" v="3592"/>
          <ac:picMkLst>
            <pc:docMk/>
            <pc:sldMk cId="3556102291" sldId="287"/>
            <ac:picMk id="5" creationId="{05344033-FF89-4386-9DEE-318CAEC2CCB2}"/>
          </ac:picMkLst>
        </pc:picChg>
        <pc:picChg chg="add">
          <ac:chgData name="Riley Sinek" userId="dbdd1640f1494bf8" providerId="LiveId" clId="{CBD580CC-FD34-414A-B063-FD614BD81052}" dt="2019-04-24T01:31:43.615" v="3615" actId="26606"/>
          <ac:picMkLst>
            <pc:docMk/>
            <pc:sldMk cId="3556102291" sldId="287"/>
            <ac:picMk id="12" creationId="{8DF1CE84-BC06-4E42-A5D4-7B92E327FDF7}"/>
          </ac:picMkLst>
        </pc:picChg>
        <pc:picChg chg="add">
          <ac:chgData name="Riley Sinek" userId="dbdd1640f1494bf8" providerId="LiveId" clId="{CBD580CC-FD34-414A-B063-FD614BD81052}" dt="2019-04-24T01:31:43.615" v="3615" actId="26606"/>
          <ac:picMkLst>
            <pc:docMk/>
            <pc:sldMk cId="3556102291" sldId="287"/>
            <ac:picMk id="18" creationId="{C0419FA5-A1B5-487F-92D4-03983819F9B9}"/>
          </ac:picMkLst>
        </pc:picChg>
      </pc:sldChg>
      <pc:sldChg chg="modSp">
        <pc:chgData name="Riley Sinek" userId="dbdd1640f1494bf8" providerId="LiveId" clId="{CBD580CC-FD34-414A-B063-FD614BD81052}" dt="2019-04-25T22:44:28.134" v="3713" actId="20577"/>
        <pc:sldMkLst>
          <pc:docMk/>
          <pc:sldMk cId="4293134035" sldId="288"/>
        </pc:sldMkLst>
        <pc:spChg chg="mod">
          <ac:chgData name="Riley Sinek" userId="dbdd1640f1494bf8" providerId="LiveId" clId="{CBD580CC-FD34-414A-B063-FD614BD81052}" dt="2019-04-25T22:44:28.134" v="3713" actId="20577"/>
          <ac:spMkLst>
            <pc:docMk/>
            <pc:sldMk cId="4293134035" sldId="288"/>
            <ac:spMk id="2" creationId="{9993FD84-9AB3-6148-B226-FA00A2731A88}"/>
          </ac:spMkLst>
        </pc:spChg>
      </pc:sldChg>
      <pc:sldChg chg="setBg">
        <pc:chgData name="Riley Sinek" userId="dbdd1640f1494bf8" providerId="LiveId" clId="{CBD580CC-FD34-414A-B063-FD614BD81052}" dt="2019-04-26T14:50:30.426" v="3842"/>
        <pc:sldMkLst>
          <pc:docMk/>
          <pc:sldMk cId="1909299717" sldId="289"/>
        </pc:sldMkLst>
      </pc:sldChg>
      <pc:sldChg chg="addSp modSp">
        <pc:chgData name="Riley Sinek" userId="dbdd1640f1494bf8" providerId="LiveId" clId="{CBD580CC-FD34-414A-B063-FD614BD81052}" dt="2019-04-26T17:25:57.467" v="3848" actId="1076"/>
        <pc:sldMkLst>
          <pc:docMk/>
          <pc:sldMk cId="4028300762" sldId="290"/>
        </pc:sldMkLst>
        <pc:spChg chg="add mod">
          <ac:chgData name="Riley Sinek" userId="dbdd1640f1494bf8" providerId="LiveId" clId="{CBD580CC-FD34-414A-B063-FD614BD81052}" dt="2019-04-26T17:25:42.673" v="3846" actId="1582"/>
          <ac:spMkLst>
            <pc:docMk/>
            <pc:sldMk cId="4028300762" sldId="290"/>
            <ac:spMk id="6" creationId="{8BAECC41-4BF2-4B97-9BE2-FF568331E708}"/>
          </ac:spMkLst>
        </pc:spChg>
        <pc:picChg chg="mod">
          <ac:chgData name="Riley Sinek" userId="dbdd1640f1494bf8" providerId="LiveId" clId="{CBD580CC-FD34-414A-B063-FD614BD81052}" dt="2019-04-26T17:25:57.467" v="3848" actId="1076"/>
          <ac:picMkLst>
            <pc:docMk/>
            <pc:sldMk cId="4028300762" sldId="290"/>
            <ac:picMk id="4" creationId="{FE7FCB7B-A09E-D349-9BF9-958437D99852}"/>
          </ac:picMkLst>
        </pc:picChg>
      </pc:sldChg>
      <pc:sldChg chg="modSp">
        <pc:chgData name="Riley Sinek" userId="dbdd1640f1494bf8" providerId="LiveId" clId="{CBD580CC-FD34-414A-B063-FD614BD81052}" dt="2019-04-25T23:03:50.230" v="3821" actId="20577"/>
        <pc:sldMkLst>
          <pc:docMk/>
          <pc:sldMk cId="3103110906" sldId="293"/>
        </pc:sldMkLst>
        <pc:spChg chg="mod">
          <ac:chgData name="Riley Sinek" userId="dbdd1640f1494bf8" providerId="LiveId" clId="{CBD580CC-FD34-414A-B063-FD614BD81052}" dt="2019-04-25T23:03:50.230" v="3821" actId="20577"/>
          <ac:spMkLst>
            <pc:docMk/>
            <pc:sldMk cId="3103110906" sldId="293"/>
            <ac:spMk id="3" creationId="{BBF82F18-035C-B342-9C60-EDE0E9A0AE30}"/>
          </ac:spMkLst>
        </pc:spChg>
      </pc:sldChg>
      <pc:sldChg chg="modSp">
        <pc:chgData name="Riley Sinek" userId="dbdd1640f1494bf8" providerId="LiveId" clId="{CBD580CC-FD34-414A-B063-FD614BD81052}" dt="2019-04-26T17:27:43.076" v="3860" actId="20577"/>
        <pc:sldMkLst>
          <pc:docMk/>
          <pc:sldMk cId="498594372" sldId="299"/>
        </pc:sldMkLst>
        <pc:spChg chg="mod">
          <ac:chgData name="Riley Sinek" userId="dbdd1640f1494bf8" providerId="LiveId" clId="{CBD580CC-FD34-414A-B063-FD614BD81052}" dt="2019-04-26T17:27:43.076" v="3860" actId="20577"/>
          <ac:spMkLst>
            <pc:docMk/>
            <pc:sldMk cId="498594372" sldId="299"/>
            <ac:spMk id="3" creationId="{181DD464-D2F5-134F-8D8D-2BA63D5669C7}"/>
          </ac:spMkLst>
        </pc:spChg>
      </pc:sldChg>
    </pc:docChg>
  </pc:docChgLst>
  <pc:docChgLst>
    <pc:chgData name="Guest User" providerId="Windows Live" clId="Web-{CA6DCA98-C0E4-4F88-AB95-699A0B2A5F77}"/>
    <pc:docChg chg="modSld">
      <pc:chgData name="Guest User" userId="" providerId="Windows Live" clId="Web-{CA6DCA98-C0E4-4F88-AB95-699A0B2A5F77}" dt="2019-04-16T22:26:34.406" v="120" actId="14100"/>
      <pc:docMkLst>
        <pc:docMk/>
      </pc:docMkLst>
      <pc:sldChg chg="modSp">
        <pc:chgData name="Guest User" userId="" providerId="Windows Live" clId="Web-{CA6DCA98-C0E4-4F88-AB95-699A0B2A5F77}" dt="2019-04-16T22:20:15.405" v="67" actId="20577"/>
        <pc:sldMkLst>
          <pc:docMk/>
          <pc:sldMk cId="2107753983" sldId="272"/>
        </pc:sldMkLst>
        <pc:spChg chg="mod">
          <ac:chgData name="Guest User" userId="" providerId="Windows Live" clId="Web-{CA6DCA98-C0E4-4F88-AB95-699A0B2A5F77}" dt="2019-04-16T22:20:15.405" v="67" actId="20577"/>
          <ac:spMkLst>
            <pc:docMk/>
            <pc:sldMk cId="2107753983" sldId="272"/>
            <ac:spMk id="4" creationId="{8E40931A-B4E6-4638-9A6A-DE0DC7045FC2}"/>
          </ac:spMkLst>
        </pc:spChg>
      </pc:sldChg>
      <pc:sldChg chg="modSp">
        <pc:chgData name="Guest User" userId="" providerId="Windows Live" clId="Web-{CA6DCA98-C0E4-4F88-AB95-699A0B2A5F77}" dt="2019-04-16T22:20:33.937" v="77" actId="20577"/>
        <pc:sldMkLst>
          <pc:docMk/>
          <pc:sldMk cId="1230645440" sldId="273"/>
        </pc:sldMkLst>
        <pc:spChg chg="mod">
          <ac:chgData name="Guest User" userId="" providerId="Windows Live" clId="Web-{CA6DCA98-C0E4-4F88-AB95-699A0B2A5F77}" dt="2019-04-16T22:20:33.937" v="77" actId="20577"/>
          <ac:spMkLst>
            <pc:docMk/>
            <pc:sldMk cId="1230645440" sldId="273"/>
            <ac:spMk id="5" creationId="{D6BAB95A-7016-4FAD-84A9-9237B08D291F}"/>
          </ac:spMkLst>
        </pc:spChg>
      </pc:sldChg>
      <pc:sldChg chg="modSp">
        <pc:chgData name="Guest User" userId="" providerId="Windows Live" clId="Web-{CA6DCA98-C0E4-4F88-AB95-699A0B2A5F77}" dt="2019-04-16T22:20:05.234" v="61" actId="20577"/>
        <pc:sldMkLst>
          <pc:docMk/>
          <pc:sldMk cId="1320058261" sldId="279"/>
        </pc:sldMkLst>
        <pc:spChg chg="mod">
          <ac:chgData name="Guest User" userId="" providerId="Windows Live" clId="Web-{CA6DCA98-C0E4-4F88-AB95-699A0B2A5F77}" dt="2019-04-16T22:20:05.234" v="61" actId="20577"/>
          <ac:spMkLst>
            <pc:docMk/>
            <pc:sldMk cId="1320058261" sldId="279"/>
            <ac:spMk id="5" creationId="{8FA9B617-4D4B-4204-9473-E3077F4EECBE}"/>
          </ac:spMkLst>
        </pc:spChg>
      </pc:sldChg>
    </pc:docChg>
  </pc:docChgLst>
  <pc:docChgLst>
    <pc:chgData name="Guest User" providerId="Windows Live" clId="Web-{FBD22DD7-E28E-4DD8-8C3D-1B7C1DBC7DDC}"/>
    <pc:docChg chg="modSld">
      <pc:chgData name="Guest User" userId="" providerId="Windows Live" clId="Web-{FBD22DD7-E28E-4DD8-8C3D-1B7C1DBC7DDC}" dt="2019-04-16T06:59:31.975" v="64" actId="20577"/>
      <pc:docMkLst>
        <pc:docMk/>
      </pc:docMkLst>
    </pc:docChg>
  </pc:docChgLst>
  <pc:docChgLst>
    <pc:chgData name="Guest User" providerId="Windows Live" clId="Web-{0277AE37-5BC3-4F66-9DEC-A310CD30FA6D}"/>
    <pc:docChg chg="modSld">
      <pc:chgData name="Guest User" userId="" providerId="Windows Live" clId="Web-{0277AE37-5BC3-4F66-9DEC-A310CD30FA6D}" dt="2019-04-15T18:08:09.553" v="608" actId="14100"/>
      <pc:docMkLst>
        <pc:docMk/>
      </pc:docMkLst>
      <pc:sldChg chg="modSp">
        <pc:chgData name="Guest User" userId="" providerId="Windows Live" clId="Web-{0277AE37-5BC3-4F66-9DEC-A310CD30FA6D}" dt="2019-04-15T17:18:29.267" v="0" actId="1076"/>
        <pc:sldMkLst>
          <pc:docMk/>
          <pc:sldMk cId="2656890308" sldId="256"/>
        </pc:sldMkLst>
        <pc:spChg chg="mod">
          <ac:chgData name="Guest User" userId="" providerId="Windows Live" clId="Web-{0277AE37-5BC3-4F66-9DEC-A310CD30FA6D}" dt="2019-04-15T17:18:29.267" v="0" actId="1076"/>
          <ac:spMkLst>
            <pc:docMk/>
            <pc:sldMk cId="2656890308" sldId="256"/>
            <ac:spMk id="4" creationId="{38A1D219-C6B5-4E8E-9AF6-CF07BB60A95B}"/>
          </ac:spMkLst>
        </pc:spChg>
      </pc:sldChg>
      <pc:sldChg chg="modSp">
        <pc:chgData name="Guest User" userId="" providerId="Windows Live" clId="Web-{0277AE37-5BC3-4F66-9DEC-A310CD30FA6D}" dt="2019-04-15T18:08:09.553" v="608" actId="14100"/>
        <pc:sldMkLst>
          <pc:docMk/>
          <pc:sldMk cId="1452569011" sldId="257"/>
        </pc:sldMkLst>
        <pc:picChg chg="mod">
          <ac:chgData name="Guest User" userId="" providerId="Windows Live" clId="Web-{0277AE37-5BC3-4F66-9DEC-A310CD30FA6D}" dt="2019-04-15T18:08:09.553" v="608" actId="14100"/>
          <ac:picMkLst>
            <pc:docMk/>
            <pc:sldMk cId="1452569011" sldId="257"/>
            <ac:picMk id="4" creationId="{310AFBDC-1193-4D8D-B625-E96AA28E4FB1}"/>
          </ac:picMkLst>
        </pc:picChg>
      </pc:sldChg>
      <pc:sldChg chg="modSp">
        <pc:chgData name="Guest User" userId="" providerId="Windows Live" clId="Web-{0277AE37-5BC3-4F66-9DEC-A310CD30FA6D}" dt="2019-04-15T18:06:43.444" v="546" actId="20577"/>
        <pc:sldMkLst>
          <pc:docMk/>
          <pc:sldMk cId="954561747" sldId="266"/>
        </pc:sldMkLst>
        <pc:spChg chg="mod">
          <ac:chgData name="Guest User" userId="" providerId="Windows Live" clId="Web-{0277AE37-5BC3-4F66-9DEC-A310CD30FA6D}" dt="2019-04-15T18:06:43.444" v="546" actId="20577"/>
          <ac:spMkLst>
            <pc:docMk/>
            <pc:sldMk cId="954561747" sldId="266"/>
            <ac:spMk id="2" creationId="{08D5441B-FD08-446E-ADEF-555105A63D99}"/>
          </ac:spMkLst>
        </pc:spChg>
      </pc:sldChg>
      <pc:sldChg chg="modSp">
        <pc:chgData name="Guest User" userId="" providerId="Windows Live" clId="Web-{0277AE37-5BC3-4F66-9DEC-A310CD30FA6D}" dt="2019-04-15T18:07:28.257" v="603" actId="20577"/>
        <pc:sldMkLst>
          <pc:docMk/>
          <pc:sldMk cId="2543384873" sldId="267"/>
        </pc:sldMkLst>
        <pc:spChg chg="mod">
          <ac:chgData name="Guest User" userId="" providerId="Windows Live" clId="Web-{0277AE37-5BC3-4F66-9DEC-A310CD30FA6D}" dt="2019-04-15T18:07:28.257" v="603" actId="20577"/>
          <ac:spMkLst>
            <pc:docMk/>
            <pc:sldMk cId="2543384873" sldId="267"/>
            <ac:spMk id="2" creationId="{417B491C-B036-40D5-94A9-1BC763B337A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5CBC6F-3825-47E4-8951-61A945DCE802}" type="doc">
      <dgm:prSet loTypeId="urn:microsoft.com/office/officeart/2008/layout/LinedList" loCatId="list" qsTypeId="urn:microsoft.com/office/officeart/2005/8/quickstyle/simple5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43079E5-2B01-4197-AD38-B4AC39C631CD}">
      <dgm:prSet/>
      <dgm:spPr/>
      <dgm:t>
        <a:bodyPr anchor="ctr"/>
        <a:lstStyle/>
        <a:p>
          <a:pPr algn="l"/>
          <a:r>
            <a:rPr lang="en-US"/>
            <a:t>W.L. Gore and Associates</a:t>
          </a:r>
        </a:p>
      </dgm:t>
    </dgm:pt>
    <dgm:pt modelId="{1FE76552-95A3-41AF-8D96-ADCEFFFDC228}" type="parTrans" cxnId="{D2BFEC69-0BC4-4582-A3A2-0637482A173C}">
      <dgm:prSet/>
      <dgm:spPr/>
      <dgm:t>
        <a:bodyPr/>
        <a:lstStyle/>
        <a:p>
          <a:endParaRPr lang="en-US"/>
        </a:p>
      </dgm:t>
    </dgm:pt>
    <dgm:pt modelId="{A9296EC3-4118-4549-9B2F-EF04CAA2029D}" type="sibTrans" cxnId="{D2BFEC69-0BC4-4582-A3A2-0637482A173C}">
      <dgm:prSet/>
      <dgm:spPr/>
      <dgm:t>
        <a:bodyPr/>
        <a:lstStyle/>
        <a:p>
          <a:endParaRPr lang="en-US"/>
        </a:p>
      </dgm:t>
    </dgm:pt>
    <dgm:pt modelId="{2845B746-1604-4C6D-B260-3B2C6029A0AA}">
      <dgm:prSet/>
      <dgm:spPr/>
      <dgm:t>
        <a:bodyPr anchor="ctr"/>
        <a:lstStyle/>
        <a:p>
          <a:r>
            <a:rPr lang="en-US"/>
            <a:t>The U.S. Department of Energy</a:t>
          </a:r>
        </a:p>
      </dgm:t>
    </dgm:pt>
    <dgm:pt modelId="{C869117B-ABFD-48CB-958E-87EB3EE312D1}" type="parTrans" cxnId="{F2A80549-3AA0-46EB-9C1E-E3B2F263F722}">
      <dgm:prSet/>
      <dgm:spPr/>
      <dgm:t>
        <a:bodyPr/>
        <a:lstStyle/>
        <a:p>
          <a:endParaRPr lang="en-US"/>
        </a:p>
      </dgm:t>
    </dgm:pt>
    <dgm:pt modelId="{AA5C7397-2FCE-4859-88DD-F9F10CFC0188}" type="sibTrans" cxnId="{F2A80549-3AA0-46EB-9C1E-E3B2F263F722}">
      <dgm:prSet/>
      <dgm:spPr/>
      <dgm:t>
        <a:bodyPr/>
        <a:lstStyle/>
        <a:p>
          <a:endParaRPr lang="en-US"/>
        </a:p>
      </dgm:t>
    </dgm:pt>
    <dgm:pt modelId="{109F7C27-1D48-4410-9FC2-B82905F91A83}">
      <dgm:prSet/>
      <dgm:spPr/>
      <dgm:t>
        <a:bodyPr anchor="ctr"/>
        <a:lstStyle/>
        <a:p>
          <a:r>
            <a:rPr lang="en-US"/>
            <a:t>David Willy</a:t>
          </a:r>
        </a:p>
      </dgm:t>
    </dgm:pt>
    <dgm:pt modelId="{914BA993-C332-47BD-8B74-803A44FA3081}" type="parTrans" cxnId="{8ED4EE84-6F6C-49C4-8402-1388B1D703CD}">
      <dgm:prSet/>
      <dgm:spPr/>
      <dgm:t>
        <a:bodyPr/>
        <a:lstStyle/>
        <a:p>
          <a:endParaRPr lang="en-US"/>
        </a:p>
      </dgm:t>
    </dgm:pt>
    <dgm:pt modelId="{E187B77B-3673-417C-8A02-AF14F3BBFC19}" type="sibTrans" cxnId="{8ED4EE84-6F6C-49C4-8402-1388B1D703CD}">
      <dgm:prSet/>
      <dgm:spPr/>
      <dgm:t>
        <a:bodyPr/>
        <a:lstStyle/>
        <a:p>
          <a:endParaRPr lang="en-US"/>
        </a:p>
      </dgm:t>
    </dgm:pt>
    <dgm:pt modelId="{BA0671C7-974B-4382-8C4A-B4EF4D8F209B}">
      <dgm:prSet/>
      <dgm:spPr/>
      <dgm:t>
        <a:bodyPr anchor="ctr"/>
        <a:lstStyle/>
        <a:p>
          <a:r>
            <a:rPr lang="en-US"/>
            <a:t>Dr. Oman</a:t>
          </a:r>
        </a:p>
      </dgm:t>
    </dgm:pt>
    <dgm:pt modelId="{3A7686E5-3568-45B6-B5E2-70E4A87B567B}" type="parTrans" cxnId="{BB6849A4-1813-4BB6-9054-0E4EF4857443}">
      <dgm:prSet/>
      <dgm:spPr/>
      <dgm:t>
        <a:bodyPr/>
        <a:lstStyle/>
        <a:p>
          <a:endParaRPr lang="en-US"/>
        </a:p>
      </dgm:t>
    </dgm:pt>
    <dgm:pt modelId="{4D499B64-F8F6-4A05-A67E-9EB259DDAEA7}" type="sibTrans" cxnId="{BB6849A4-1813-4BB6-9054-0E4EF4857443}">
      <dgm:prSet/>
      <dgm:spPr/>
      <dgm:t>
        <a:bodyPr/>
        <a:lstStyle/>
        <a:p>
          <a:endParaRPr lang="en-US"/>
        </a:p>
      </dgm:t>
    </dgm:pt>
    <dgm:pt modelId="{DC54026B-375F-456A-88E5-D9C3981D9073}">
      <dgm:prSet/>
      <dgm:spPr/>
      <dgm:t>
        <a:bodyPr anchor="ctr"/>
        <a:lstStyle/>
        <a:p>
          <a:r>
            <a:rPr lang="en-US"/>
            <a:t>Amy Swartz</a:t>
          </a:r>
        </a:p>
      </dgm:t>
    </dgm:pt>
    <dgm:pt modelId="{9E816CFA-D658-44E9-87EB-EBBF5AB50CA1}" type="parTrans" cxnId="{E1F40461-EEFF-46BF-B40E-312999477766}">
      <dgm:prSet/>
      <dgm:spPr/>
      <dgm:t>
        <a:bodyPr/>
        <a:lstStyle/>
        <a:p>
          <a:endParaRPr lang="en-US"/>
        </a:p>
      </dgm:t>
    </dgm:pt>
    <dgm:pt modelId="{E3001A1E-0B3C-4F2C-8B6F-DF8051198C6E}" type="sibTrans" cxnId="{E1F40461-EEFF-46BF-B40E-312999477766}">
      <dgm:prSet/>
      <dgm:spPr/>
      <dgm:t>
        <a:bodyPr/>
        <a:lstStyle/>
        <a:p>
          <a:endParaRPr lang="en-US"/>
        </a:p>
      </dgm:t>
    </dgm:pt>
    <dgm:pt modelId="{071794FD-7834-8A4E-9A36-070A098D34DD}" type="pres">
      <dgm:prSet presAssocID="{EB5CBC6F-3825-47E4-8951-61A945DCE802}" presName="vert0" presStyleCnt="0">
        <dgm:presLayoutVars>
          <dgm:dir/>
          <dgm:animOne val="branch"/>
          <dgm:animLvl val="lvl"/>
        </dgm:presLayoutVars>
      </dgm:prSet>
      <dgm:spPr/>
    </dgm:pt>
    <dgm:pt modelId="{24D839DF-12D9-5748-9AC9-EE55BBFFDFE4}" type="pres">
      <dgm:prSet presAssocID="{E43079E5-2B01-4197-AD38-B4AC39C631CD}" presName="thickLine" presStyleLbl="alignNode1" presStyleIdx="0" presStyleCnt="5"/>
      <dgm:spPr/>
    </dgm:pt>
    <dgm:pt modelId="{6FAC89A6-F9BF-0D4F-AAA1-178F68E563AA}" type="pres">
      <dgm:prSet presAssocID="{E43079E5-2B01-4197-AD38-B4AC39C631CD}" presName="horz1" presStyleCnt="0"/>
      <dgm:spPr/>
    </dgm:pt>
    <dgm:pt modelId="{389B5793-1078-4E49-8379-1CAF5228D9D1}" type="pres">
      <dgm:prSet presAssocID="{E43079E5-2B01-4197-AD38-B4AC39C631CD}" presName="tx1" presStyleLbl="revTx" presStyleIdx="0" presStyleCnt="5"/>
      <dgm:spPr/>
    </dgm:pt>
    <dgm:pt modelId="{4E1D0676-0D44-EF40-9D01-E06CC37F8736}" type="pres">
      <dgm:prSet presAssocID="{E43079E5-2B01-4197-AD38-B4AC39C631CD}" presName="vert1" presStyleCnt="0"/>
      <dgm:spPr/>
    </dgm:pt>
    <dgm:pt modelId="{A3EFF9F9-592D-A04D-95FD-A1C5177FC267}" type="pres">
      <dgm:prSet presAssocID="{2845B746-1604-4C6D-B260-3B2C6029A0AA}" presName="thickLine" presStyleLbl="alignNode1" presStyleIdx="1" presStyleCnt="5"/>
      <dgm:spPr/>
    </dgm:pt>
    <dgm:pt modelId="{70C84903-CD51-E14F-A79D-F6C5A9FD22BC}" type="pres">
      <dgm:prSet presAssocID="{2845B746-1604-4C6D-B260-3B2C6029A0AA}" presName="horz1" presStyleCnt="0"/>
      <dgm:spPr/>
    </dgm:pt>
    <dgm:pt modelId="{E2AF2872-5011-1041-BC98-18500EB447A9}" type="pres">
      <dgm:prSet presAssocID="{2845B746-1604-4C6D-B260-3B2C6029A0AA}" presName="tx1" presStyleLbl="revTx" presStyleIdx="1" presStyleCnt="5"/>
      <dgm:spPr/>
    </dgm:pt>
    <dgm:pt modelId="{FAA6AB83-96A6-944D-BF87-937D7157398B}" type="pres">
      <dgm:prSet presAssocID="{2845B746-1604-4C6D-B260-3B2C6029A0AA}" presName="vert1" presStyleCnt="0"/>
      <dgm:spPr/>
    </dgm:pt>
    <dgm:pt modelId="{16BACCA5-A0F1-6A4A-8FFD-5C7C0B11E7BA}" type="pres">
      <dgm:prSet presAssocID="{109F7C27-1D48-4410-9FC2-B82905F91A83}" presName="thickLine" presStyleLbl="alignNode1" presStyleIdx="2" presStyleCnt="5"/>
      <dgm:spPr/>
    </dgm:pt>
    <dgm:pt modelId="{7901E1DD-23A1-F541-B8FD-089FB0E4B0EB}" type="pres">
      <dgm:prSet presAssocID="{109F7C27-1D48-4410-9FC2-B82905F91A83}" presName="horz1" presStyleCnt="0"/>
      <dgm:spPr/>
    </dgm:pt>
    <dgm:pt modelId="{28B0E7CA-CF9D-AC43-AEEB-04339092DE90}" type="pres">
      <dgm:prSet presAssocID="{109F7C27-1D48-4410-9FC2-B82905F91A83}" presName="tx1" presStyleLbl="revTx" presStyleIdx="2" presStyleCnt="5"/>
      <dgm:spPr/>
    </dgm:pt>
    <dgm:pt modelId="{778ACFE6-8CF3-0A4A-9273-6D86366F6649}" type="pres">
      <dgm:prSet presAssocID="{109F7C27-1D48-4410-9FC2-B82905F91A83}" presName="vert1" presStyleCnt="0"/>
      <dgm:spPr/>
    </dgm:pt>
    <dgm:pt modelId="{2C7B2871-0DF2-0840-9635-C74BD2FFFD60}" type="pres">
      <dgm:prSet presAssocID="{BA0671C7-974B-4382-8C4A-B4EF4D8F209B}" presName="thickLine" presStyleLbl="alignNode1" presStyleIdx="3" presStyleCnt="5"/>
      <dgm:spPr/>
    </dgm:pt>
    <dgm:pt modelId="{EAF29CF1-CC3F-3443-A87D-48E593C35890}" type="pres">
      <dgm:prSet presAssocID="{BA0671C7-974B-4382-8C4A-B4EF4D8F209B}" presName="horz1" presStyleCnt="0"/>
      <dgm:spPr/>
    </dgm:pt>
    <dgm:pt modelId="{27C13182-F781-E942-86FE-2936FC694AAF}" type="pres">
      <dgm:prSet presAssocID="{BA0671C7-974B-4382-8C4A-B4EF4D8F209B}" presName="tx1" presStyleLbl="revTx" presStyleIdx="3" presStyleCnt="5"/>
      <dgm:spPr/>
    </dgm:pt>
    <dgm:pt modelId="{C4BFEB4D-DC4D-8548-9317-713D11991565}" type="pres">
      <dgm:prSet presAssocID="{BA0671C7-974B-4382-8C4A-B4EF4D8F209B}" presName="vert1" presStyleCnt="0"/>
      <dgm:spPr/>
    </dgm:pt>
    <dgm:pt modelId="{3C8C3AE2-5E1F-1E41-A4D1-63BE3969E74C}" type="pres">
      <dgm:prSet presAssocID="{DC54026B-375F-456A-88E5-D9C3981D9073}" presName="thickLine" presStyleLbl="alignNode1" presStyleIdx="4" presStyleCnt="5"/>
      <dgm:spPr/>
    </dgm:pt>
    <dgm:pt modelId="{74D24B90-7D8B-D842-8170-7F664E7E2A8F}" type="pres">
      <dgm:prSet presAssocID="{DC54026B-375F-456A-88E5-D9C3981D9073}" presName="horz1" presStyleCnt="0"/>
      <dgm:spPr/>
    </dgm:pt>
    <dgm:pt modelId="{FC962E9D-428B-DF40-8435-CC787A0E2A5D}" type="pres">
      <dgm:prSet presAssocID="{DC54026B-375F-456A-88E5-D9C3981D9073}" presName="tx1" presStyleLbl="revTx" presStyleIdx="4" presStyleCnt="5"/>
      <dgm:spPr/>
    </dgm:pt>
    <dgm:pt modelId="{D4FEBD56-30E6-0D46-AB0A-EBF438DDFE34}" type="pres">
      <dgm:prSet presAssocID="{DC54026B-375F-456A-88E5-D9C3981D9073}" presName="vert1" presStyleCnt="0"/>
      <dgm:spPr/>
    </dgm:pt>
  </dgm:ptLst>
  <dgm:cxnLst>
    <dgm:cxn modelId="{1B1F7F09-46E0-B045-9E24-555D0C366338}" type="presOf" srcId="{E43079E5-2B01-4197-AD38-B4AC39C631CD}" destId="{389B5793-1078-4E49-8379-1CAF5228D9D1}" srcOrd="0" destOrd="0" presId="urn:microsoft.com/office/officeart/2008/layout/LinedList"/>
    <dgm:cxn modelId="{21078815-DC06-1345-95BF-E2C82F168779}" type="presOf" srcId="{109F7C27-1D48-4410-9FC2-B82905F91A83}" destId="{28B0E7CA-CF9D-AC43-AEEB-04339092DE90}" srcOrd="0" destOrd="0" presId="urn:microsoft.com/office/officeart/2008/layout/LinedList"/>
    <dgm:cxn modelId="{E1F40461-EEFF-46BF-B40E-312999477766}" srcId="{EB5CBC6F-3825-47E4-8951-61A945DCE802}" destId="{DC54026B-375F-456A-88E5-D9C3981D9073}" srcOrd="4" destOrd="0" parTransId="{9E816CFA-D658-44E9-87EB-EBBF5AB50CA1}" sibTransId="{E3001A1E-0B3C-4F2C-8B6F-DF8051198C6E}"/>
    <dgm:cxn modelId="{F2A80549-3AA0-46EB-9C1E-E3B2F263F722}" srcId="{EB5CBC6F-3825-47E4-8951-61A945DCE802}" destId="{2845B746-1604-4C6D-B260-3B2C6029A0AA}" srcOrd="1" destOrd="0" parTransId="{C869117B-ABFD-48CB-958E-87EB3EE312D1}" sibTransId="{AA5C7397-2FCE-4859-88DD-F9F10CFC0188}"/>
    <dgm:cxn modelId="{D2BFEC69-0BC4-4582-A3A2-0637482A173C}" srcId="{EB5CBC6F-3825-47E4-8951-61A945DCE802}" destId="{E43079E5-2B01-4197-AD38-B4AC39C631CD}" srcOrd="0" destOrd="0" parTransId="{1FE76552-95A3-41AF-8D96-ADCEFFFDC228}" sibTransId="{A9296EC3-4118-4549-9B2F-EF04CAA2029D}"/>
    <dgm:cxn modelId="{8ED4EE84-6F6C-49C4-8402-1388B1D703CD}" srcId="{EB5CBC6F-3825-47E4-8951-61A945DCE802}" destId="{109F7C27-1D48-4410-9FC2-B82905F91A83}" srcOrd="2" destOrd="0" parTransId="{914BA993-C332-47BD-8B74-803A44FA3081}" sibTransId="{E187B77B-3673-417C-8A02-AF14F3BBFC19}"/>
    <dgm:cxn modelId="{30915E95-D817-4147-8FD4-D7B6C34BC0AD}" type="presOf" srcId="{DC54026B-375F-456A-88E5-D9C3981D9073}" destId="{FC962E9D-428B-DF40-8435-CC787A0E2A5D}" srcOrd="0" destOrd="0" presId="urn:microsoft.com/office/officeart/2008/layout/LinedList"/>
    <dgm:cxn modelId="{BB6849A4-1813-4BB6-9054-0E4EF4857443}" srcId="{EB5CBC6F-3825-47E4-8951-61A945DCE802}" destId="{BA0671C7-974B-4382-8C4A-B4EF4D8F209B}" srcOrd="3" destOrd="0" parTransId="{3A7686E5-3568-45B6-B5E2-70E4A87B567B}" sibTransId="{4D499B64-F8F6-4A05-A67E-9EB259DDAEA7}"/>
    <dgm:cxn modelId="{D2C295C5-4932-9640-AFD1-925B9DA8F1B6}" type="presOf" srcId="{2845B746-1604-4C6D-B260-3B2C6029A0AA}" destId="{E2AF2872-5011-1041-BC98-18500EB447A9}" srcOrd="0" destOrd="0" presId="urn:microsoft.com/office/officeart/2008/layout/LinedList"/>
    <dgm:cxn modelId="{EFEE1AD4-9399-D14E-953A-42457A768F57}" type="presOf" srcId="{BA0671C7-974B-4382-8C4A-B4EF4D8F209B}" destId="{27C13182-F781-E942-86FE-2936FC694AAF}" srcOrd="0" destOrd="0" presId="urn:microsoft.com/office/officeart/2008/layout/LinedList"/>
    <dgm:cxn modelId="{30F9E2D7-7472-3F47-9745-11A0118C3C91}" type="presOf" srcId="{EB5CBC6F-3825-47E4-8951-61A945DCE802}" destId="{071794FD-7834-8A4E-9A36-070A098D34DD}" srcOrd="0" destOrd="0" presId="urn:microsoft.com/office/officeart/2008/layout/LinedList"/>
    <dgm:cxn modelId="{D4E96E15-F248-624D-8B01-A68C51BA25CA}" type="presParOf" srcId="{071794FD-7834-8A4E-9A36-070A098D34DD}" destId="{24D839DF-12D9-5748-9AC9-EE55BBFFDFE4}" srcOrd="0" destOrd="0" presId="urn:microsoft.com/office/officeart/2008/layout/LinedList"/>
    <dgm:cxn modelId="{D8E27B84-6AED-684E-869F-9FFC5F08A445}" type="presParOf" srcId="{071794FD-7834-8A4E-9A36-070A098D34DD}" destId="{6FAC89A6-F9BF-0D4F-AAA1-178F68E563AA}" srcOrd="1" destOrd="0" presId="urn:microsoft.com/office/officeart/2008/layout/LinedList"/>
    <dgm:cxn modelId="{BB00AF01-3BFF-F740-9560-F3C5E82D298F}" type="presParOf" srcId="{6FAC89A6-F9BF-0D4F-AAA1-178F68E563AA}" destId="{389B5793-1078-4E49-8379-1CAF5228D9D1}" srcOrd="0" destOrd="0" presId="urn:microsoft.com/office/officeart/2008/layout/LinedList"/>
    <dgm:cxn modelId="{4CE82A3C-2C5B-5A4A-B636-FC0A554011A3}" type="presParOf" srcId="{6FAC89A6-F9BF-0D4F-AAA1-178F68E563AA}" destId="{4E1D0676-0D44-EF40-9D01-E06CC37F8736}" srcOrd="1" destOrd="0" presId="urn:microsoft.com/office/officeart/2008/layout/LinedList"/>
    <dgm:cxn modelId="{D3B46A12-B4D7-014E-9B55-3F11173BFE00}" type="presParOf" srcId="{071794FD-7834-8A4E-9A36-070A098D34DD}" destId="{A3EFF9F9-592D-A04D-95FD-A1C5177FC267}" srcOrd="2" destOrd="0" presId="urn:microsoft.com/office/officeart/2008/layout/LinedList"/>
    <dgm:cxn modelId="{0CD02FDB-221F-4140-9FA3-EA24CEDC2A12}" type="presParOf" srcId="{071794FD-7834-8A4E-9A36-070A098D34DD}" destId="{70C84903-CD51-E14F-A79D-F6C5A9FD22BC}" srcOrd="3" destOrd="0" presId="urn:microsoft.com/office/officeart/2008/layout/LinedList"/>
    <dgm:cxn modelId="{5B76BDB8-583C-E64D-9F8F-8619719EC625}" type="presParOf" srcId="{70C84903-CD51-E14F-A79D-F6C5A9FD22BC}" destId="{E2AF2872-5011-1041-BC98-18500EB447A9}" srcOrd="0" destOrd="0" presId="urn:microsoft.com/office/officeart/2008/layout/LinedList"/>
    <dgm:cxn modelId="{667C4AF1-E923-3845-BFB0-A4DC5FB893DC}" type="presParOf" srcId="{70C84903-CD51-E14F-A79D-F6C5A9FD22BC}" destId="{FAA6AB83-96A6-944D-BF87-937D7157398B}" srcOrd="1" destOrd="0" presId="urn:microsoft.com/office/officeart/2008/layout/LinedList"/>
    <dgm:cxn modelId="{A017F87E-4085-554A-917B-F8EB3AB4182E}" type="presParOf" srcId="{071794FD-7834-8A4E-9A36-070A098D34DD}" destId="{16BACCA5-A0F1-6A4A-8FFD-5C7C0B11E7BA}" srcOrd="4" destOrd="0" presId="urn:microsoft.com/office/officeart/2008/layout/LinedList"/>
    <dgm:cxn modelId="{40E25A79-A54E-9149-8FD2-7D27613FF6F0}" type="presParOf" srcId="{071794FD-7834-8A4E-9A36-070A098D34DD}" destId="{7901E1DD-23A1-F541-B8FD-089FB0E4B0EB}" srcOrd="5" destOrd="0" presId="urn:microsoft.com/office/officeart/2008/layout/LinedList"/>
    <dgm:cxn modelId="{F06A77C8-0CD7-C14A-9611-BE095B9570A8}" type="presParOf" srcId="{7901E1DD-23A1-F541-B8FD-089FB0E4B0EB}" destId="{28B0E7CA-CF9D-AC43-AEEB-04339092DE90}" srcOrd="0" destOrd="0" presId="urn:microsoft.com/office/officeart/2008/layout/LinedList"/>
    <dgm:cxn modelId="{00071DB9-B245-AF4E-BF88-94067D3B8E97}" type="presParOf" srcId="{7901E1DD-23A1-F541-B8FD-089FB0E4B0EB}" destId="{778ACFE6-8CF3-0A4A-9273-6D86366F6649}" srcOrd="1" destOrd="0" presId="urn:microsoft.com/office/officeart/2008/layout/LinedList"/>
    <dgm:cxn modelId="{DCAF7118-7A5D-1C48-BE50-4EC7BCBEEBF4}" type="presParOf" srcId="{071794FD-7834-8A4E-9A36-070A098D34DD}" destId="{2C7B2871-0DF2-0840-9635-C74BD2FFFD60}" srcOrd="6" destOrd="0" presId="urn:microsoft.com/office/officeart/2008/layout/LinedList"/>
    <dgm:cxn modelId="{1BF51D1A-71DB-AA42-9372-C1E81A5EB58B}" type="presParOf" srcId="{071794FD-7834-8A4E-9A36-070A098D34DD}" destId="{EAF29CF1-CC3F-3443-A87D-48E593C35890}" srcOrd="7" destOrd="0" presId="urn:microsoft.com/office/officeart/2008/layout/LinedList"/>
    <dgm:cxn modelId="{A6B32E0E-3A2A-7748-BCD9-B4D99096CD9B}" type="presParOf" srcId="{EAF29CF1-CC3F-3443-A87D-48E593C35890}" destId="{27C13182-F781-E942-86FE-2936FC694AAF}" srcOrd="0" destOrd="0" presId="urn:microsoft.com/office/officeart/2008/layout/LinedList"/>
    <dgm:cxn modelId="{72376E33-DC8F-9748-A731-7406F0C8B5EF}" type="presParOf" srcId="{EAF29CF1-CC3F-3443-A87D-48E593C35890}" destId="{C4BFEB4D-DC4D-8548-9317-713D11991565}" srcOrd="1" destOrd="0" presId="urn:microsoft.com/office/officeart/2008/layout/LinedList"/>
    <dgm:cxn modelId="{25C21E8F-D9A7-CA4E-9C65-B28F71B5B9FC}" type="presParOf" srcId="{071794FD-7834-8A4E-9A36-070A098D34DD}" destId="{3C8C3AE2-5E1F-1E41-A4D1-63BE3969E74C}" srcOrd="8" destOrd="0" presId="urn:microsoft.com/office/officeart/2008/layout/LinedList"/>
    <dgm:cxn modelId="{AEAE4EDE-3C46-EF45-ACC3-DB460BB843CE}" type="presParOf" srcId="{071794FD-7834-8A4E-9A36-070A098D34DD}" destId="{74D24B90-7D8B-D842-8170-7F664E7E2A8F}" srcOrd="9" destOrd="0" presId="urn:microsoft.com/office/officeart/2008/layout/LinedList"/>
    <dgm:cxn modelId="{76D1F22D-8D20-614D-B532-9E121AF820C6}" type="presParOf" srcId="{74D24B90-7D8B-D842-8170-7F664E7E2A8F}" destId="{FC962E9D-428B-DF40-8435-CC787A0E2A5D}" srcOrd="0" destOrd="0" presId="urn:microsoft.com/office/officeart/2008/layout/LinedList"/>
    <dgm:cxn modelId="{0350F499-700D-2640-8A25-D0DF17071880}" type="presParOf" srcId="{74D24B90-7D8B-D842-8170-7F664E7E2A8F}" destId="{D4FEBD56-30E6-0D46-AB0A-EBF438DDFE3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D839DF-12D9-5748-9AC9-EE55BBFFDFE4}">
      <dsp:nvSpPr>
        <dsp:cNvPr id="0" name=""/>
        <dsp:cNvSpPr/>
      </dsp:nvSpPr>
      <dsp:spPr>
        <a:xfrm>
          <a:off x="0" y="657"/>
          <a:ext cx="5955658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89B5793-1078-4E49-8379-1CAF5228D9D1}">
      <dsp:nvSpPr>
        <dsp:cNvPr id="0" name=""/>
        <dsp:cNvSpPr/>
      </dsp:nvSpPr>
      <dsp:spPr>
        <a:xfrm>
          <a:off x="0" y="657"/>
          <a:ext cx="5955658" cy="1076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W.L. Gore and Associates</a:t>
          </a:r>
        </a:p>
      </dsp:txBody>
      <dsp:txXfrm>
        <a:off x="0" y="657"/>
        <a:ext cx="5955658" cy="1076807"/>
      </dsp:txXfrm>
    </dsp:sp>
    <dsp:sp modelId="{A3EFF9F9-592D-A04D-95FD-A1C5177FC267}">
      <dsp:nvSpPr>
        <dsp:cNvPr id="0" name=""/>
        <dsp:cNvSpPr/>
      </dsp:nvSpPr>
      <dsp:spPr>
        <a:xfrm>
          <a:off x="0" y="1077465"/>
          <a:ext cx="5955658" cy="0"/>
        </a:xfrm>
        <a:prstGeom prst="line">
          <a:avLst/>
        </a:prstGeom>
        <a:gradFill rotWithShape="0">
          <a:gsLst>
            <a:gs pos="0">
              <a:schemeClr val="accent2">
                <a:hueOff val="-1638851"/>
                <a:satOff val="-1944"/>
                <a:lumOff val="-1029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-1638851"/>
                <a:satOff val="-1944"/>
                <a:lumOff val="-1029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-1638851"/>
                <a:satOff val="-1944"/>
                <a:lumOff val="-1029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1638851"/>
              <a:satOff val="-1944"/>
              <a:lumOff val="-1029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2AF2872-5011-1041-BC98-18500EB447A9}">
      <dsp:nvSpPr>
        <dsp:cNvPr id="0" name=""/>
        <dsp:cNvSpPr/>
      </dsp:nvSpPr>
      <dsp:spPr>
        <a:xfrm>
          <a:off x="0" y="1077465"/>
          <a:ext cx="5955658" cy="1076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The U.S. Department of Energy</a:t>
          </a:r>
        </a:p>
      </dsp:txBody>
      <dsp:txXfrm>
        <a:off x="0" y="1077465"/>
        <a:ext cx="5955658" cy="1076807"/>
      </dsp:txXfrm>
    </dsp:sp>
    <dsp:sp modelId="{16BACCA5-A0F1-6A4A-8FFD-5C7C0B11E7BA}">
      <dsp:nvSpPr>
        <dsp:cNvPr id="0" name=""/>
        <dsp:cNvSpPr/>
      </dsp:nvSpPr>
      <dsp:spPr>
        <a:xfrm>
          <a:off x="0" y="2154273"/>
          <a:ext cx="5955658" cy="0"/>
        </a:xfrm>
        <a:prstGeom prst="line">
          <a:avLst/>
        </a:prstGeom>
        <a:gradFill rotWithShape="0">
          <a:gsLst>
            <a:gs pos="0">
              <a:schemeClr val="accent2">
                <a:hueOff val="-3277702"/>
                <a:satOff val="-3888"/>
                <a:lumOff val="-2059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-3277702"/>
                <a:satOff val="-3888"/>
                <a:lumOff val="-2059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-3277702"/>
                <a:satOff val="-3888"/>
                <a:lumOff val="-2059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3277702"/>
              <a:satOff val="-3888"/>
              <a:lumOff val="-2059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8B0E7CA-CF9D-AC43-AEEB-04339092DE90}">
      <dsp:nvSpPr>
        <dsp:cNvPr id="0" name=""/>
        <dsp:cNvSpPr/>
      </dsp:nvSpPr>
      <dsp:spPr>
        <a:xfrm>
          <a:off x="0" y="2154273"/>
          <a:ext cx="5955658" cy="1076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David Willy</a:t>
          </a:r>
        </a:p>
      </dsp:txBody>
      <dsp:txXfrm>
        <a:off x="0" y="2154273"/>
        <a:ext cx="5955658" cy="1076807"/>
      </dsp:txXfrm>
    </dsp:sp>
    <dsp:sp modelId="{2C7B2871-0DF2-0840-9635-C74BD2FFFD60}">
      <dsp:nvSpPr>
        <dsp:cNvPr id="0" name=""/>
        <dsp:cNvSpPr/>
      </dsp:nvSpPr>
      <dsp:spPr>
        <a:xfrm>
          <a:off x="0" y="3231080"/>
          <a:ext cx="5955658" cy="0"/>
        </a:xfrm>
        <a:prstGeom prst="line">
          <a:avLst/>
        </a:prstGeom>
        <a:gradFill rotWithShape="0">
          <a:gsLst>
            <a:gs pos="0">
              <a:schemeClr val="accent2">
                <a:hueOff val="-4916553"/>
                <a:satOff val="-5832"/>
                <a:lumOff val="-3088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-4916553"/>
                <a:satOff val="-5832"/>
                <a:lumOff val="-3088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-4916553"/>
                <a:satOff val="-5832"/>
                <a:lumOff val="-3088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4916553"/>
              <a:satOff val="-5832"/>
              <a:lumOff val="-3088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7C13182-F781-E942-86FE-2936FC694AAF}">
      <dsp:nvSpPr>
        <dsp:cNvPr id="0" name=""/>
        <dsp:cNvSpPr/>
      </dsp:nvSpPr>
      <dsp:spPr>
        <a:xfrm>
          <a:off x="0" y="3231080"/>
          <a:ext cx="5955658" cy="1076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Dr. Oman</a:t>
          </a:r>
        </a:p>
      </dsp:txBody>
      <dsp:txXfrm>
        <a:off x="0" y="3231080"/>
        <a:ext cx="5955658" cy="1076807"/>
      </dsp:txXfrm>
    </dsp:sp>
    <dsp:sp modelId="{3C8C3AE2-5E1F-1E41-A4D1-63BE3969E74C}">
      <dsp:nvSpPr>
        <dsp:cNvPr id="0" name=""/>
        <dsp:cNvSpPr/>
      </dsp:nvSpPr>
      <dsp:spPr>
        <a:xfrm>
          <a:off x="0" y="4307888"/>
          <a:ext cx="5955658" cy="0"/>
        </a:xfrm>
        <a:prstGeom prst="line">
          <a:avLst/>
        </a:prstGeom>
        <a:gradFill rotWithShape="0">
          <a:gsLst>
            <a:gs pos="0">
              <a:schemeClr val="accent2">
                <a:hueOff val="-6555403"/>
                <a:satOff val="-7776"/>
                <a:lumOff val="-4117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-6555403"/>
                <a:satOff val="-7776"/>
                <a:lumOff val="-4117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-6555403"/>
                <a:satOff val="-7776"/>
                <a:lumOff val="-4117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6555403"/>
              <a:satOff val="-7776"/>
              <a:lumOff val="-4117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C962E9D-428B-DF40-8435-CC787A0E2A5D}">
      <dsp:nvSpPr>
        <dsp:cNvPr id="0" name=""/>
        <dsp:cNvSpPr/>
      </dsp:nvSpPr>
      <dsp:spPr>
        <a:xfrm>
          <a:off x="0" y="4307888"/>
          <a:ext cx="5955658" cy="1076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Amy Swartz</a:t>
          </a:r>
        </a:p>
      </dsp:txBody>
      <dsp:txXfrm>
        <a:off x="0" y="4307888"/>
        <a:ext cx="5955658" cy="10768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3990-48E5-4A71-BAA2-D733A5DB69A4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E22DBCCD-D66F-4CD3-B4FD-B6C3E9F96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41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3990-48E5-4A71-BAA2-D733A5DB69A4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E22DBCCD-D66F-4CD3-B4FD-B6C3E9F96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760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3990-48E5-4A71-BAA2-D733A5DB69A4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E22DBCCD-D66F-4CD3-B4FD-B6C3E9F96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20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3990-48E5-4A71-BAA2-D733A5DB69A4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E22DBCCD-D66F-4CD3-B4FD-B6C3E9F96CBE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0951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3990-48E5-4A71-BAA2-D733A5DB69A4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E22DBCCD-D66F-4CD3-B4FD-B6C3E9F96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42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3990-48E5-4A71-BAA2-D733A5DB69A4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BCCD-D66F-4CD3-B4FD-B6C3E9F96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375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3990-48E5-4A71-BAA2-D733A5DB69A4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BCCD-D66F-4CD3-B4FD-B6C3E9F96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434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3990-48E5-4A71-BAA2-D733A5DB69A4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BCCD-D66F-4CD3-B4FD-B6C3E9F96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01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75713990-48E5-4A71-BAA2-D733A5DB69A4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E22DBCCD-D66F-4CD3-B4FD-B6C3E9F96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133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3990-48E5-4A71-BAA2-D733A5DB69A4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BCCD-D66F-4CD3-B4FD-B6C3E9F96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19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3990-48E5-4A71-BAA2-D733A5DB69A4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E22DBCCD-D66F-4CD3-B4FD-B6C3E9F96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42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3990-48E5-4A71-BAA2-D733A5DB69A4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BCCD-D66F-4CD3-B4FD-B6C3E9F96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51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3990-48E5-4A71-BAA2-D733A5DB69A4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BCCD-D66F-4CD3-B4FD-B6C3E9F96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97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3990-48E5-4A71-BAA2-D733A5DB69A4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BCCD-D66F-4CD3-B4FD-B6C3E9F96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92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3990-48E5-4A71-BAA2-D733A5DB69A4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BCCD-D66F-4CD3-B4FD-B6C3E9F96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354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3990-48E5-4A71-BAA2-D733A5DB69A4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BCCD-D66F-4CD3-B4FD-B6C3E9F96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09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3990-48E5-4A71-BAA2-D733A5DB69A4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BCCD-D66F-4CD3-B4FD-B6C3E9F96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2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13990-48E5-4A71-BAA2-D733A5DB69A4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DBCCD-D66F-4CD3-B4FD-B6C3E9F96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4875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  <p:sldLayoutId id="2147483978" r:id="rId13"/>
    <p:sldLayoutId id="2147483979" r:id="rId14"/>
    <p:sldLayoutId id="2147483980" r:id="rId15"/>
    <p:sldLayoutId id="2147483981" r:id="rId16"/>
    <p:sldLayoutId id="214748398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D211E-9668-4111-98BD-64BB458FF5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218" y="228599"/>
            <a:ext cx="11784422" cy="2194562"/>
          </a:xfrm>
        </p:spPr>
        <p:txBody>
          <a:bodyPr anchor="ctr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Collegiate Wind Competition ‘19 – Mechanical Design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1289-E22D-49F1-9128-F942ABE991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491" y="4434840"/>
            <a:ext cx="6500949" cy="1783079"/>
          </a:xfrm>
        </p:spPr>
        <p:txBody>
          <a:bodyPr anchor="ctr">
            <a:norm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Faisal Alrashidi</a:t>
            </a:r>
            <a:endParaRPr lang="en-US"/>
          </a:p>
          <a:p>
            <a:pPr algn="l"/>
            <a:r>
              <a:rPr lang="en-US">
                <a:solidFill>
                  <a:srgbClr val="FFFFFF"/>
                </a:solidFill>
              </a:rPr>
              <a:t>Naser Alrashidi</a:t>
            </a:r>
          </a:p>
          <a:p>
            <a:pPr algn="l"/>
            <a:r>
              <a:rPr lang="en-US">
                <a:solidFill>
                  <a:srgbClr val="FFFFFF"/>
                </a:solidFill>
              </a:rPr>
              <a:t>Tanner Lehr</a:t>
            </a:r>
          </a:p>
          <a:p>
            <a:pPr algn="l"/>
            <a:r>
              <a:rPr lang="en-US">
                <a:solidFill>
                  <a:srgbClr val="FFFFFF"/>
                </a:solidFill>
              </a:rPr>
              <a:t>Riley Sinek</a:t>
            </a:r>
          </a:p>
          <a:p>
            <a:pPr algn="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A1D219-C6B5-4E8E-9AF6-CF07BB60A95B}"/>
              </a:ext>
            </a:extLst>
          </p:cNvPr>
          <p:cNvSpPr txBox="1"/>
          <p:nvPr/>
        </p:nvSpPr>
        <p:spPr>
          <a:xfrm>
            <a:off x="194218" y="3075057"/>
            <a:ext cx="385025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/>
              <a:t>4/26/19</a:t>
            </a:r>
          </a:p>
        </p:txBody>
      </p:sp>
    </p:spTree>
    <p:extLst>
      <p:ext uri="{BB962C8B-B14F-4D97-AF65-F5344CB8AC3E}">
        <p14:creationId xmlns:p14="http://schemas.microsoft.com/office/powerpoint/2010/main" val="2656890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1698906-F123-49CB-B633-247AC4870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AFB628-1D2A-4F5A-8E9E-2C8E917B5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D86D9DA-31E3-48ED-9F77-2D8B649BD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C6B320-AA89-4C19-89F7-71D46B26BA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1286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B54EA2-F901-AF40-85AE-B6DADF41F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584677" cy="1080938"/>
          </a:xfrm>
        </p:spPr>
        <p:txBody>
          <a:bodyPr>
            <a:normAutofit/>
          </a:bodyPr>
          <a:lstStyle/>
          <a:p>
            <a:r>
              <a:rPr lang="en-US"/>
              <a:t>Blade Safety Analysis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AC1383A-2DFB-422E-8FB2-1CABD96DD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6409944" cy="258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660A6-CA80-5541-B098-929C1867F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5104843" cy="35993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FEA for the blade throws a minimum factor of safety of safety of 0.756</a:t>
            </a:r>
          </a:p>
          <a:p>
            <a:pPr lvl="1"/>
            <a:r>
              <a:rPr lang="en-US" sz="2400" dirty="0"/>
              <a:t>Caused by small stress concentration near blade root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45EE119-0AC6-45BA-AE5E-A86AFE1C7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3163" y="642795"/>
            <a:ext cx="4812406" cy="55751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E7FCB7B-A09E-D349-9BF9-958437D99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4195" y="996165"/>
            <a:ext cx="3910341" cy="4940024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560920-F513-4FA8-9356-16990782EE80}"/>
              </a:ext>
            </a:extLst>
          </p:cNvPr>
          <p:cNvSpPr txBox="1"/>
          <p:nvPr/>
        </p:nvSpPr>
        <p:spPr>
          <a:xfrm>
            <a:off x="9601200" y="63055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Riley 9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BAECC41-4BF2-4B97-9BE2-FF568331E708}"/>
              </a:ext>
            </a:extLst>
          </p:cNvPr>
          <p:cNvSpPr/>
          <p:nvPr/>
        </p:nvSpPr>
        <p:spPr>
          <a:xfrm>
            <a:off x="7739743" y="5029200"/>
            <a:ext cx="457200" cy="375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00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8881D9-066B-41EE-8723-855D8D8FAF8B}"/>
              </a:ext>
            </a:extLst>
          </p:cNvPr>
          <p:cNvPicPr/>
          <p:nvPr/>
        </p:nvPicPr>
        <p:blipFill rotWithShape="1">
          <a:blip r:embed="rId2"/>
          <a:srcRect l="6781" r="10798" b="2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8BADDF-8106-47C3-8585-FE641E8FA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en-US"/>
              <a:t>Final Design - Hub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414AD-A243-49DE-AF53-9A2A9083A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5104843" cy="35993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Integrated a pitching mechanism for turbine</a:t>
            </a:r>
          </a:p>
          <a:p>
            <a:pPr lvl="1"/>
            <a:r>
              <a:rPr lang="en-US" sz="2400"/>
              <a:t>Six design iterations before beginning machining</a:t>
            </a:r>
          </a:p>
          <a:p>
            <a:pPr lvl="1"/>
            <a:r>
              <a:rPr lang="en-US" sz="2400"/>
              <a:t>Incorporated Triangular hub and “claws”</a:t>
            </a:r>
          </a:p>
          <a:p>
            <a:pPr lvl="1"/>
            <a:r>
              <a:rPr lang="en-US" sz="2400"/>
              <a:t>All components were manufactured in-house</a:t>
            </a:r>
          </a:p>
          <a:p>
            <a:pPr lvl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40931A-B4E6-4638-9A6A-DE0DC7045FC2}"/>
              </a:ext>
            </a:extLst>
          </p:cNvPr>
          <p:cNvSpPr txBox="1"/>
          <p:nvPr/>
        </p:nvSpPr>
        <p:spPr>
          <a:xfrm>
            <a:off x="9601200" y="63055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Riley 10</a:t>
            </a:r>
          </a:p>
        </p:txBody>
      </p:sp>
    </p:spTree>
    <p:extLst>
      <p:ext uri="{BB962C8B-B14F-4D97-AF65-F5344CB8AC3E}">
        <p14:creationId xmlns:p14="http://schemas.microsoft.com/office/powerpoint/2010/main" val="2107753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764E3F6-59F1-44FF-9EF2-8EF0BCA30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F1CE84-BC06-4E42-A5D4-7B92E327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743C7B8-BD05-4C16-9FC9-6B5C5BA3A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B9B529-EAD6-442A-92A1-6A496B932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F6A8FE-9C7E-EC4D-AB41-193EDABA6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US"/>
              <a:t>Active Pitching Mechanism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0419FA5-A1B5-487F-92D4-03983819F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2DCA0-6016-9B46-98C6-625D092E1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The mechanism was designed to achieve early start-up and avoid stall during operation</a:t>
            </a:r>
          </a:p>
          <a:p>
            <a:r>
              <a:rPr lang="en-US"/>
              <a:t>Mimicked helicopter mechanism to control attack angle of blades</a:t>
            </a:r>
          </a:p>
          <a:p>
            <a:pPr lvl="1"/>
            <a:r>
              <a:rPr lang="en-US" sz="2400"/>
              <a:t>Swashplate with two linear actuators to control blade pitch</a:t>
            </a:r>
          </a:p>
          <a:p>
            <a:endParaRPr lang="en-US" sz="2000"/>
          </a:p>
        </p:txBody>
      </p:sp>
      <p:pic>
        <p:nvPicPr>
          <p:cNvPr id="10" name="File from iOS">
            <a:hlinkClick r:id="" action="ppaction://media"/>
            <a:extLst>
              <a:ext uri="{FF2B5EF4-FFF2-40B4-BE49-F238E27FC236}">
                <a16:creationId xmlns:a16="http://schemas.microsoft.com/office/drawing/2014/main" id="{49B57C36-9B8D-A146-BD5B-BD58B0DB86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-17000" contrast="3000"/>
          </a:blip>
          <a:stretch>
            <a:fillRect/>
          </a:stretch>
        </p:blipFill>
        <p:spPr>
          <a:xfrm>
            <a:off x="8220333" y="763321"/>
            <a:ext cx="3309183" cy="533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6BCB2C-38DF-47EB-86E3-D36BDC8DE711}"/>
              </a:ext>
            </a:extLst>
          </p:cNvPr>
          <p:cNvSpPr txBox="1"/>
          <p:nvPr/>
        </p:nvSpPr>
        <p:spPr>
          <a:xfrm>
            <a:off x="9601200" y="63055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Riley 11</a:t>
            </a:r>
          </a:p>
        </p:txBody>
      </p:sp>
    </p:spTree>
    <p:extLst>
      <p:ext uri="{BB962C8B-B14F-4D97-AF65-F5344CB8AC3E}">
        <p14:creationId xmlns:p14="http://schemas.microsoft.com/office/powerpoint/2010/main" val="196903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946A2-9D79-4A72-9335-CEFCE81D8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Force Analysis on the Hub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971F9-B765-45D4-BDB5-984448953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FEA showed safe results for confidence in final design:</a:t>
            </a:r>
          </a:p>
          <a:p>
            <a:pPr lvl="1"/>
            <a:r>
              <a:rPr lang="en-US" sz="2400"/>
              <a:t>Minimum F.S. for Hub: 1.18</a:t>
            </a:r>
          </a:p>
          <a:p>
            <a:pPr lvl="1"/>
            <a:r>
              <a:rPr lang="en-US" sz="2400"/>
              <a:t>Minimum F.S. for claws:  1.48	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BAB95A-7016-4FAD-84A9-9237B08D291F}"/>
              </a:ext>
            </a:extLst>
          </p:cNvPr>
          <p:cNvSpPr txBox="1"/>
          <p:nvPr/>
        </p:nvSpPr>
        <p:spPr>
          <a:xfrm>
            <a:off x="9601200" y="63055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Riley 12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66F32C-3D44-4D80-908B-63FCC54C241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993" y="3597583"/>
            <a:ext cx="3941017" cy="2507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5CEDE7-E6A7-4AB3-AE91-CFA7AAC84F3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28" y="3597583"/>
            <a:ext cx="3941018" cy="250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45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6764E3F6-59F1-44FF-9EF2-8EF0BCA30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DF1CE84-BC06-4E42-A5D4-7B92E327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743C7B8-BD05-4C16-9FC9-6B5C5BA3A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6B9B529-EAD6-442A-92A1-6A496B932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8216A8-9AAB-A34E-8E59-D3971A85A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US"/>
              <a:t>Final Design Shaft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0419FA5-A1B5-487F-92D4-03983819F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851E0-2D94-4D4A-9350-826D87DCE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>
              <a:buFont typeface="Arial"/>
              <a:buChar char="•"/>
            </a:pPr>
            <a:r>
              <a:rPr lang="en-US" sz="9600"/>
              <a:t>Used two flat surfaces instead of keyway </a:t>
            </a:r>
          </a:p>
          <a:p>
            <a:pPr lvl="1">
              <a:buFont typeface="Arial"/>
              <a:buChar char="•"/>
            </a:pPr>
            <a:r>
              <a:rPr lang="en-US" sz="9600"/>
              <a:t>Based on the individual analysis this was best</a:t>
            </a:r>
          </a:p>
          <a:p>
            <a:r>
              <a:rPr lang="en-US" sz="9600"/>
              <a:t>The material is 1018 steel</a:t>
            </a:r>
          </a:p>
          <a:p>
            <a:r>
              <a:rPr lang="en-US" sz="9600"/>
              <a:t>Manufacturing operations</a:t>
            </a:r>
          </a:p>
          <a:p>
            <a:pPr lvl="1"/>
            <a:r>
              <a:rPr lang="en-US" sz="9600"/>
              <a:t>Lathe</a:t>
            </a:r>
          </a:p>
          <a:p>
            <a:pPr lvl="1"/>
            <a:r>
              <a:rPr lang="en-US" sz="9600"/>
              <a:t>Mill</a:t>
            </a:r>
          </a:p>
          <a:p>
            <a:pPr lvl="1"/>
            <a:r>
              <a:rPr lang="en-US" sz="9600"/>
              <a:t>Tap</a:t>
            </a:r>
            <a:endParaRPr lang="en-US" sz="9600" dirty="0"/>
          </a:p>
          <a:p>
            <a:r>
              <a:rPr lang="en-US" sz="9600"/>
              <a:t>Factor of Safety for the design</a:t>
            </a:r>
          </a:p>
          <a:p>
            <a:pPr lvl="1"/>
            <a:r>
              <a:rPr lang="en-US" sz="9600"/>
              <a:t>2.2</a:t>
            </a:r>
          </a:p>
          <a:p>
            <a:endParaRPr lang="en-US" sz="9600" dirty="0"/>
          </a:p>
          <a:p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924136-F496-2141-9723-0248FFDD5C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63" r="3010" b="1"/>
          <a:stretch/>
        </p:blipFill>
        <p:spPr>
          <a:xfrm>
            <a:off x="8187091" y="948180"/>
            <a:ext cx="3358478" cy="496164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DA92CC-730D-416D-BB8C-575C494E6E29}"/>
              </a:ext>
            </a:extLst>
          </p:cNvPr>
          <p:cNvSpPr txBox="1"/>
          <p:nvPr/>
        </p:nvSpPr>
        <p:spPr>
          <a:xfrm>
            <a:off x="9601200" y="63055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Naser 13</a:t>
            </a:r>
          </a:p>
        </p:txBody>
      </p:sp>
    </p:spTree>
    <p:extLst>
      <p:ext uri="{BB962C8B-B14F-4D97-AF65-F5344CB8AC3E}">
        <p14:creationId xmlns:p14="http://schemas.microsoft.com/office/powerpoint/2010/main" val="1986734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764E3F6-59F1-44FF-9EF2-8EF0BCA30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DF1CE84-BC06-4E42-A5D4-7B92E327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743C7B8-BD05-4C16-9FC9-6B5C5BA3A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B9B529-EAD6-442A-92A1-6A496B932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335393-2110-2B4E-9180-86163047B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US"/>
              <a:t>Final Design Yaw-tail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0419FA5-A1B5-487F-92D4-03983819F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14B7FE-400F-4AFB-80A3-6D294D98D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Maximized surface area</a:t>
            </a:r>
          </a:p>
          <a:p>
            <a:r>
              <a:rPr lang="en-US" dirty="0"/>
              <a:t>Center of gravity moved back further</a:t>
            </a:r>
          </a:p>
          <a:p>
            <a:endParaRPr lang="en-US" dirty="0"/>
          </a:p>
          <a:p>
            <a:r>
              <a:rPr lang="en-US" dirty="0"/>
              <a:t>3D printed with ABS plastic</a:t>
            </a:r>
          </a:p>
          <a:p>
            <a:pPr lvl="1"/>
            <a:r>
              <a:rPr lang="en-US" sz="2400" dirty="0"/>
              <a:t>Aluminum was harder to manufacture</a:t>
            </a:r>
          </a:p>
          <a:p>
            <a:pPr lvl="1"/>
            <a:r>
              <a:rPr lang="en-US" sz="2400" dirty="0"/>
              <a:t>The tail was printed in two pieces and epoxied together</a:t>
            </a:r>
          </a:p>
        </p:txBody>
      </p:sp>
      <p:pic>
        <p:nvPicPr>
          <p:cNvPr id="7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9664E5B-8629-C84D-BE84-9139354E6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9951" y="640080"/>
            <a:ext cx="3332758" cy="557784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C854FB-982F-4EE6-955F-B33309070AEB}"/>
              </a:ext>
            </a:extLst>
          </p:cNvPr>
          <p:cNvSpPr txBox="1"/>
          <p:nvPr/>
        </p:nvSpPr>
        <p:spPr>
          <a:xfrm>
            <a:off x="9601200" y="63055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Faisal 14</a:t>
            </a:r>
          </a:p>
        </p:txBody>
      </p:sp>
    </p:spTree>
    <p:extLst>
      <p:ext uri="{BB962C8B-B14F-4D97-AF65-F5344CB8AC3E}">
        <p14:creationId xmlns:p14="http://schemas.microsoft.com/office/powerpoint/2010/main" val="308709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764E3F6-59F1-44FF-9EF2-8EF0BCA30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F1CE84-BC06-4E42-A5D4-7B92E327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743C7B8-BD05-4C16-9FC9-6B5C5BA3A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B9B529-EAD6-442A-92A1-6A496B932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1E2375-1324-7840-BBDB-4C06EA0F5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US"/>
              <a:t>Tail-yaw FEA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0419FA5-A1B5-487F-92D4-03983819F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82F18-035C-B342-9C60-EDE0E9A0A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Effective Drag Force on the tail</a:t>
            </a:r>
          </a:p>
          <a:p>
            <a:pPr lvl="1"/>
            <a:r>
              <a:rPr lang="en-US" sz="2400"/>
              <a:t>20N</a:t>
            </a:r>
          </a:p>
          <a:p>
            <a:r>
              <a:rPr lang="en-US"/>
              <a:t>Factor of Safety for the design</a:t>
            </a:r>
          </a:p>
          <a:p>
            <a:pPr lvl="1"/>
            <a:r>
              <a:rPr lang="en-US" sz="2400"/>
              <a:t>2.2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ADA463-7A97-A046-A2D7-781866123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8565" y="640080"/>
            <a:ext cx="2635529" cy="557784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287E07-FD0A-45D3-8A2D-4EDE0ECF9EA8}"/>
              </a:ext>
            </a:extLst>
          </p:cNvPr>
          <p:cNvSpPr txBox="1"/>
          <p:nvPr/>
        </p:nvSpPr>
        <p:spPr>
          <a:xfrm>
            <a:off x="9601200" y="63055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Faisal 15</a:t>
            </a:r>
          </a:p>
        </p:txBody>
      </p:sp>
    </p:spTree>
    <p:extLst>
      <p:ext uri="{BB962C8B-B14F-4D97-AF65-F5344CB8AC3E}">
        <p14:creationId xmlns:p14="http://schemas.microsoft.com/office/powerpoint/2010/main" val="3103110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7C1D521-45BA-4AC1-A2C7-C8D9F85FA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4A1C9F-4FBD-4D46-943D-1B39469A8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05821D6-5125-4277-89F9-B7B3DAF7F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8325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816225-314C-4679-8FC2-3F3C46AB6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91214-C248-5D45-A799-240234FEC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US"/>
              <a:t>Final Brake Design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A36C73E-1917-409B-8B05-7093151D7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C5D4D-422D-5244-8B8E-25F17B83D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/>
            <a:r>
              <a:rPr lang="en-US"/>
              <a:t>Designed brake caliper around a linear actuator</a:t>
            </a:r>
            <a:endParaRPr lang="en-US" dirty="0"/>
          </a:p>
          <a:p>
            <a:pPr marL="800100" lvl="1"/>
            <a:r>
              <a:rPr lang="en-US" sz="2400"/>
              <a:t>4 iterations were made </a:t>
            </a:r>
            <a:endParaRPr lang="en-US" sz="2400" dirty="0"/>
          </a:p>
          <a:p>
            <a:pPr marL="800100" lvl="1"/>
            <a:r>
              <a:rPr lang="en-US" sz="2400"/>
              <a:t>Incorporated bearing block into caliper</a:t>
            </a:r>
            <a:endParaRPr lang="en-US" sz="2400" dirty="0"/>
          </a:p>
          <a:p>
            <a:pPr marL="800100" lvl="1"/>
            <a:r>
              <a:rPr lang="en-US" sz="2400"/>
              <a:t>Brake pads are from a mountain bike</a:t>
            </a:r>
            <a:endParaRPr lang="en-US" sz="2400" dirty="0"/>
          </a:p>
          <a:p>
            <a:pPr marL="342900" indent="-342900"/>
            <a:r>
              <a:rPr lang="en-US"/>
              <a:t>Designed rotor disc brake</a:t>
            </a:r>
            <a:endParaRPr lang="en-US" dirty="0"/>
          </a:p>
          <a:p>
            <a:pPr marL="800100" lvl="1"/>
            <a:r>
              <a:rPr lang="en-US" sz="2400"/>
              <a:t>Modeled after small scale RC car disc brakes</a:t>
            </a:r>
            <a:endParaRPr lang="en-US" sz="2400" dirty="0"/>
          </a:p>
          <a:p>
            <a:pPr marL="342900" indent="-342900"/>
            <a:r>
              <a:rPr lang="en-US"/>
              <a:t>All pieces were </a:t>
            </a:r>
            <a:r>
              <a:rPr lang="en-US" err="1"/>
              <a:t>CNC'd</a:t>
            </a:r>
            <a:r>
              <a:rPr lang="en-US"/>
              <a:t> in house</a:t>
            </a:r>
          </a:p>
          <a:p>
            <a:endParaRPr lang="en-US" sz="20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191A36-E820-48C5-B16C-958384D2BF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6423" y="642795"/>
            <a:ext cx="3347830" cy="55751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 descr="A close up of a logo&#10;&#10;Description generated with high confidence">
            <a:extLst>
              <a:ext uri="{FF2B5EF4-FFF2-40B4-BE49-F238E27FC236}">
                <a16:creationId xmlns:a16="http://schemas.microsoft.com/office/drawing/2014/main" id="{20DB4D70-FBC8-9847-A33D-B6FA54CBA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6981" y="3622290"/>
            <a:ext cx="2238696" cy="23138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Picture 4" descr="A close up of a camera&#10;&#10;Description generated with high confidence">
            <a:extLst>
              <a:ext uri="{FF2B5EF4-FFF2-40B4-BE49-F238E27FC236}">
                <a16:creationId xmlns:a16="http://schemas.microsoft.com/office/drawing/2014/main" id="{FAFE0474-C774-794D-9CB5-618585E8F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1589" y="925754"/>
            <a:ext cx="2437948" cy="2309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838FCA-1A3D-4E26-B0E7-6D56A9815950}"/>
              </a:ext>
            </a:extLst>
          </p:cNvPr>
          <p:cNvSpPr txBox="1"/>
          <p:nvPr/>
        </p:nvSpPr>
        <p:spPr>
          <a:xfrm>
            <a:off x="9601200" y="63055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Tanner 16</a:t>
            </a:r>
          </a:p>
        </p:txBody>
      </p:sp>
    </p:spTree>
    <p:extLst>
      <p:ext uri="{BB962C8B-B14F-4D97-AF65-F5344CB8AC3E}">
        <p14:creationId xmlns:p14="http://schemas.microsoft.com/office/powerpoint/2010/main" val="973561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1698906-F123-49CB-B633-247AC4870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AFB628-1D2A-4F5A-8E9E-2C8E917B5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D86D9DA-31E3-48ED-9F77-2D8B649BD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C6B320-AA89-4C19-89F7-71D46B26BA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1286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4E534E-D85C-134A-ACA1-590DEB6E8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584677" cy="1080938"/>
          </a:xfrm>
        </p:spPr>
        <p:txBody>
          <a:bodyPr>
            <a:normAutofit/>
          </a:bodyPr>
          <a:lstStyle/>
          <a:p>
            <a:r>
              <a:rPr lang="en-US"/>
              <a:t>Brake Testing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AC1383A-2DFB-422E-8FB2-1CABD96DD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6409944" cy="258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08AD8-15F4-8742-8B23-39C1B639C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5104843" cy="359931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Tested forces using kitchen scale</a:t>
            </a:r>
            <a:endParaRPr lang="en-US" dirty="0"/>
          </a:p>
          <a:p>
            <a:pPr lvl="1"/>
            <a:r>
              <a:rPr lang="en-US" sz="2400"/>
              <a:t>Scale was in grams --&gt; converted to Newtons</a:t>
            </a:r>
            <a:endParaRPr lang="en-US" sz="2400" dirty="0"/>
          </a:p>
          <a:p>
            <a:r>
              <a:rPr lang="en-US"/>
              <a:t>10 tests showed an average of 21.68N</a:t>
            </a:r>
            <a:endParaRPr lang="en-US" dirty="0"/>
          </a:p>
          <a:p>
            <a:pPr lvl="1"/>
            <a:r>
              <a:rPr lang="en-US" sz="2400"/>
              <a:t>Actuator rated for 22N</a:t>
            </a:r>
            <a:endParaRPr lang="en-US" sz="2400" dirty="0"/>
          </a:p>
          <a:p>
            <a:endParaRPr lang="en-US" sz="20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45EE119-0AC6-45BA-AE5E-A86AFE1C7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3163" y="642795"/>
            <a:ext cx="4812406" cy="55751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0A30495-6927-0E40-A6D2-B95859080E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1961" y="779444"/>
            <a:ext cx="2874810" cy="25943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Brake Tester">
            <a:hlinkClick r:id="" action="ppaction://media"/>
            <a:extLst>
              <a:ext uri="{FF2B5EF4-FFF2-40B4-BE49-F238E27FC236}">
                <a16:creationId xmlns:a16="http://schemas.microsoft.com/office/drawing/2014/main" id="{D1F8DDC0-53B5-7446-8DAF-F94E472FDF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62935" y="3510433"/>
            <a:ext cx="4552862" cy="26024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1E5E68-265E-4DE8-9694-75BE195C1F89}"/>
              </a:ext>
            </a:extLst>
          </p:cNvPr>
          <p:cNvSpPr txBox="1"/>
          <p:nvPr/>
        </p:nvSpPr>
        <p:spPr>
          <a:xfrm>
            <a:off x="9601200" y="63055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Tanner 17</a:t>
            </a:r>
          </a:p>
        </p:txBody>
      </p:sp>
    </p:spTree>
    <p:extLst>
      <p:ext uri="{BB962C8B-B14F-4D97-AF65-F5344CB8AC3E}">
        <p14:creationId xmlns:p14="http://schemas.microsoft.com/office/powerpoint/2010/main" val="315838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851FD-E1CC-EE43-9147-63C7CFC57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Final Designs Tower &amp; Yaw Bearing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26C79-5069-1948-A1BE-BE5373734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5211977" cy="4179837"/>
          </a:xfrm>
        </p:spPr>
        <p:txBody>
          <a:bodyPr>
            <a:noAutofit/>
          </a:bodyPr>
          <a:lstStyle/>
          <a:p>
            <a:r>
              <a:rPr lang="en-US" dirty="0"/>
              <a:t>Tower </a:t>
            </a:r>
          </a:p>
          <a:p>
            <a:pPr lvl="1"/>
            <a:r>
              <a:rPr lang="en-US" sz="2400" dirty="0"/>
              <a:t>1018 Steel</a:t>
            </a:r>
          </a:p>
          <a:p>
            <a:pPr lvl="1"/>
            <a:r>
              <a:rPr lang="en-US" sz="2400" dirty="0"/>
              <a:t>Easy to machine</a:t>
            </a:r>
          </a:p>
          <a:p>
            <a:pPr lvl="1"/>
            <a:r>
              <a:rPr lang="en-US" sz="2400" dirty="0"/>
              <a:t>Tensile strength is 370 </a:t>
            </a:r>
            <a:r>
              <a:rPr lang="en-US" sz="2400" dirty="0" err="1"/>
              <a:t>MPa</a:t>
            </a:r>
            <a:endParaRPr lang="en-US" sz="2400" dirty="0"/>
          </a:p>
          <a:p>
            <a:r>
              <a:rPr lang="en-US" dirty="0"/>
              <a:t>Welded base plate</a:t>
            </a:r>
          </a:p>
          <a:p>
            <a:pPr lvl="1"/>
            <a:r>
              <a:rPr lang="en-US" sz="2400" dirty="0"/>
              <a:t>1018 Steel</a:t>
            </a:r>
          </a:p>
          <a:p>
            <a:r>
              <a:rPr lang="en-US" dirty="0"/>
              <a:t>Yaw Bearing Assembly</a:t>
            </a:r>
          </a:p>
          <a:p>
            <a:pPr lvl="1"/>
            <a:r>
              <a:rPr lang="en-US" sz="2400" dirty="0"/>
              <a:t>Two deep grove ball bearings</a:t>
            </a:r>
          </a:p>
          <a:p>
            <a:pPr lvl="1"/>
            <a:r>
              <a:rPr lang="en-US" sz="2400" dirty="0"/>
              <a:t>Retaining Ring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1F7BD2-C58F-4148-9FDD-5390948F6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17104" y="2336872"/>
            <a:ext cx="2647788" cy="359878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8B00E60-7EFF-C540-98CE-4054AD887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995" y="2496686"/>
            <a:ext cx="1622402" cy="32775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932EFE9-6F4B-4C1F-8FBA-B556A8258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9664" y="2336872"/>
            <a:ext cx="2673942" cy="359878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 descr="A close up of a speaker&#10;&#10;Description generated with high confidence">
            <a:extLst>
              <a:ext uri="{FF2B5EF4-FFF2-40B4-BE49-F238E27FC236}">
                <a16:creationId xmlns:a16="http://schemas.microsoft.com/office/drawing/2014/main" id="{F8819665-A0B8-2540-BE41-B9F8537D5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0532" y="3068053"/>
            <a:ext cx="2359530" cy="21353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92D03F-A9E5-DF41-89F7-AAB0470ADCFB}"/>
              </a:ext>
            </a:extLst>
          </p:cNvPr>
          <p:cNvSpPr txBox="1"/>
          <p:nvPr/>
        </p:nvSpPr>
        <p:spPr>
          <a:xfrm>
            <a:off x="9601200" y="63055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Tanner 18</a:t>
            </a:r>
          </a:p>
        </p:txBody>
      </p:sp>
    </p:spTree>
    <p:extLst>
      <p:ext uri="{BB962C8B-B14F-4D97-AF65-F5344CB8AC3E}">
        <p14:creationId xmlns:p14="http://schemas.microsoft.com/office/powerpoint/2010/main" val="2167517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63317-85A6-4A17-A0E2-C1B9A043C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70FC9-4EC1-4705-8EC5-A25EEADEA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U.S. Department of Energy is the sponsor</a:t>
            </a:r>
          </a:p>
          <a:p>
            <a:r>
              <a:rPr lang="en-US" dirty="0"/>
              <a:t>Collegiate Wind Competition</a:t>
            </a:r>
          </a:p>
          <a:p>
            <a:pPr lvl="1"/>
            <a:r>
              <a:rPr lang="en-US" dirty="0"/>
              <a:t>Competition held in Boulder, Co. May 6th-9th </a:t>
            </a:r>
          </a:p>
          <a:p>
            <a:pPr lvl="1"/>
            <a:r>
              <a:rPr lang="en-US" dirty="0"/>
              <a:t>Sixth team representing NAU at the Competition</a:t>
            </a:r>
          </a:p>
          <a:p>
            <a:pPr lvl="1"/>
            <a:r>
              <a:rPr lang="en-US" dirty="0"/>
              <a:t>Collaboration with Electrical Engineers</a:t>
            </a:r>
          </a:p>
          <a:p>
            <a:r>
              <a:rPr lang="en-US" dirty="0"/>
              <a:t>1 of 12 Universities invited to competition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4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310AFBDC-1193-4D8D-B625-E96AA28E4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525" y="4291924"/>
            <a:ext cx="4637350" cy="18289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565945-E5F3-46B6-AD3B-1CF3319371E8}"/>
              </a:ext>
            </a:extLst>
          </p:cNvPr>
          <p:cNvSpPr txBox="1"/>
          <p:nvPr/>
        </p:nvSpPr>
        <p:spPr>
          <a:xfrm>
            <a:off x="9601200" y="63055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Faisal 1</a:t>
            </a:r>
          </a:p>
        </p:txBody>
      </p:sp>
    </p:spTree>
    <p:extLst>
      <p:ext uri="{BB962C8B-B14F-4D97-AF65-F5344CB8AC3E}">
        <p14:creationId xmlns:p14="http://schemas.microsoft.com/office/powerpoint/2010/main" val="1452569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DCA3673-CDE4-40C5-9FA8-F89874CFB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756E8F-499C-4533-BBE8-309C3E8D9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FFFD040-32A9-4D2B-86CA-599D030A4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3205CA-B7FF-4C25-A4C8-3BBBCE19D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B68554-60B0-9648-A550-9D5E574DC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/>
              <a:t>Tower FEA and Yaw Bearing Testing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6E3F32-3C1A-4B6E-AF26-8A15A7885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74488-9E4F-4744-B18A-A67787DC0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64" y="2336873"/>
            <a:ext cx="4849655" cy="359931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Yaw Bearings</a:t>
            </a:r>
          </a:p>
          <a:p>
            <a:pPr lvl="1"/>
            <a:r>
              <a:rPr lang="en-US" sz="2400" dirty="0"/>
              <a:t>Deep Grove Ball Bearings rated for 15,000 rpm</a:t>
            </a:r>
          </a:p>
          <a:p>
            <a:endParaRPr lang="en-US" dirty="0"/>
          </a:p>
          <a:p>
            <a:r>
              <a:rPr lang="en-US" dirty="0"/>
              <a:t>SolidWorks FEA</a:t>
            </a:r>
          </a:p>
          <a:p>
            <a:pPr lvl="1"/>
            <a:r>
              <a:rPr lang="en-US" sz="2400" dirty="0"/>
              <a:t>Max deflection: 0.126 mm</a:t>
            </a:r>
          </a:p>
          <a:p>
            <a:pPr lvl="1"/>
            <a:r>
              <a:rPr lang="en-US" sz="2400" dirty="0"/>
              <a:t>Minimum Factor of Safety: 45.58</a:t>
            </a:r>
          </a:p>
          <a:p>
            <a:pPr lvl="1"/>
            <a:endParaRPr lang="en-US"/>
          </a:p>
          <a:p>
            <a:endParaRPr lang="en-US" sz="14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5E9B492-A315-D341-AE67-4905CA51BD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0923" y="1017738"/>
            <a:ext cx="3677172" cy="482252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10" name="Yaw System">
            <a:hlinkClick r:id="" action="ppaction://media"/>
            <a:extLst>
              <a:ext uri="{FF2B5EF4-FFF2-40B4-BE49-F238E27FC236}">
                <a16:creationId xmlns:a16="http://schemas.microsoft.com/office/drawing/2014/main" id="{6E7A0EDD-9A1A-F045-A259-7360906E5D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59097" y="726222"/>
            <a:ext cx="2839380" cy="54055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09136F-AF8C-47F5-AB7D-04479DF521BF}"/>
              </a:ext>
            </a:extLst>
          </p:cNvPr>
          <p:cNvSpPr txBox="1"/>
          <p:nvPr/>
        </p:nvSpPr>
        <p:spPr>
          <a:xfrm>
            <a:off x="9601200" y="63055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Tanner 19</a:t>
            </a:r>
          </a:p>
        </p:txBody>
      </p:sp>
    </p:spTree>
    <p:extLst>
      <p:ext uri="{BB962C8B-B14F-4D97-AF65-F5344CB8AC3E}">
        <p14:creationId xmlns:p14="http://schemas.microsoft.com/office/powerpoint/2010/main" val="268989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8">
            <a:extLst>
              <a:ext uri="{FF2B5EF4-FFF2-40B4-BE49-F238E27FC236}">
                <a16:creationId xmlns:a16="http://schemas.microsoft.com/office/drawing/2014/main" id="{A1698906-F123-49CB-B633-247AC4870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10">
            <a:extLst>
              <a:ext uri="{FF2B5EF4-FFF2-40B4-BE49-F238E27FC236}">
                <a16:creationId xmlns:a16="http://schemas.microsoft.com/office/drawing/2014/main" id="{12AFB628-1D2A-4F5A-8E9E-2C8E917B5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22" name="Rectangle 12">
            <a:extLst>
              <a:ext uri="{FF2B5EF4-FFF2-40B4-BE49-F238E27FC236}">
                <a16:creationId xmlns:a16="http://schemas.microsoft.com/office/drawing/2014/main" id="{5D86D9DA-31E3-48ED-9F77-2D8B649BD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04C6B320-AA89-4C19-89F7-71D46B26BA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1286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AF8636-13FD-3046-996F-5A0CE01C1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584677" cy="1080938"/>
          </a:xfrm>
        </p:spPr>
        <p:txBody>
          <a:bodyPr>
            <a:normAutofit/>
          </a:bodyPr>
          <a:lstStyle/>
          <a:p>
            <a:r>
              <a:rPr lang="en-US"/>
              <a:t>Final Design Nacelle</a:t>
            </a:r>
          </a:p>
        </p:txBody>
      </p:sp>
      <p:pic>
        <p:nvPicPr>
          <p:cNvPr id="24" name="Picture 16">
            <a:extLst>
              <a:ext uri="{FF2B5EF4-FFF2-40B4-BE49-F238E27FC236}">
                <a16:creationId xmlns:a16="http://schemas.microsoft.com/office/drawing/2014/main" id="{4AC1383A-2DFB-422E-8FB2-1CABD96DD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6409944" cy="258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8165C-2B10-6C46-8CCD-DBB6CF1C4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831" y="2235791"/>
            <a:ext cx="5633577" cy="35993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6061 Aluminum</a:t>
            </a:r>
          </a:p>
          <a:p>
            <a:r>
              <a:rPr lang="en-US"/>
              <a:t>3 "Levels"</a:t>
            </a:r>
          </a:p>
          <a:p>
            <a:pPr lvl="1"/>
            <a:r>
              <a:rPr lang="en-US" sz="2400"/>
              <a:t>Top: brakes, shaft, and generator</a:t>
            </a:r>
          </a:p>
          <a:p>
            <a:pPr lvl="1"/>
            <a:r>
              <a:rPr lang="en-US" sz="2400"/>
              <a:t>Middle: rectifier</a:t>
            </a:r>
          </a:p>
          <a:p>
            <a:pPr lvl="1"/>
            <a:r>
              <a:rPr lang="en-US" sz="2400"/>
              <a:t>Bottom: slip ring</a:t>
            </a:r>
          </a:p>
          <a:p>
            <a:r>
              <a:rPr lang="en-US"/>
              <a:t>Slots added so placement of everything can be changed as needed</a:t>
            </a:r>
          </a:p>
          <a:p>
            <a:endParaRPr lang="en-US"/>
          </a:p>
          <a:p>
            <a:endParaRPr lang="en-US" sz="20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45EE119-0AC6-45BA-AE5E-A86AFE1C7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3163" y="642795"/>
            <a:ext cx="4812406" cy="55751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9BFD9-E8B7-D04D-96D2-4456D27B1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933" y="1266213"/>
            <a:ext cx="4178419" cy="43187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F02109-0762-44A1-868E-2ADB1D7BA9B7}"/>
              </a:ext>
            </a:extLst>
          </p:cNvPr>
          <p:cNvSpPr txBox="1"/>
          <p:nvPr/>
        </p:nvSpPr>
        <p:spPr>
          <a:xfrm>
            <a:off x="9601200" y="63055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Tanner 20</a:t>
            </a:r>
          </a:p>
        </p:txBody>
      </p:sp>
    </p:spTree>
    <p:extLst>
      <p:ext uri="{BB962C8B-B14F-4D97-AF65-F5344CB8AC3E}">
        <p14:creationId xmlns:p14="http://schemas.microsoft.com/office/powerpoint/2010/main" val="3124586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DCA3673-CDE4-40C5-9FA8-F89874CFB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756E8F-499C-4533-BBE8-309C3E8D9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FFFD040-32A9-4D2B-86CA-599D030A4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3205CA-B7FF-4C25-A4C8-3BBBCE19D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2ED5CC-4039-E748-8614-64AD36C90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2400"/>
              <a:t>Nacelle FEA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6E3F32-3C1A-4B6E-AF26-8A15A7885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DD464-D2F5-134F-8D8D-2BA63D566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Factor of Safety: 180.2</a:t>
            </a:r>
          </a:p>
          <a:p>
            <a:r>
              <a:rPr lang="en-US" dirty="0"/>
              <a:t>Max Deflection: 1.72*10</a:t>
            </a:r>
            <a:r>
              <a:rPr lang="en-US" baseline="30000" dirty="0"/>
              <a:t>-4</a:t>
            </a:r>
            <a:r>
              <a:rPr lang="en-US" dirty="0"/>
              <a:t> mm</a:t>
            </a:r>
          </a:p>
          <a:p>
            <a:endParaRPr lang="en-US" sz="1400" dirty="0"/>
          </a:p>
          <a:p>
            <a:pPr lvl="1"/>
            <a:endParaRPr lang="en-US" sz="1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948342B-307B-B24E-8075-E7B2B130F2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86" b="-2"/>
          <a:stretch/>
        </p:blipFill>
        <p:spPr>
          <a:xfrm>
            <a:off x="5338585" y="640080"/>
            <a:ext cx="6144489" cy="557784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16BF4F-A431-44D2-AE32-721BCF31C748}"/>
              </a:ext>
            </a:extLst>
          </p:cNvPr>
          <p:cNvSpPr txBox="1"/>
          <p:nvPr/>
        </p:nvSpPr>
        <p:spPr>
          <a:xfrm>
            <a:off x="9601200" y="63055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Tanner 21</a:t>
            </a:r>
          </a:p>
        </p:txBody>
      </p:sp>
    </p:spTree>
    <p:extLst>
      <p:ext uri="{BB962C8B-B14F-4D97-AF65-F5344CB8AC3E}">
        <p14:creationId xmlns:p14="http://schemas.microsoft.com/office/powerpoint/2010/main" val="498594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93C3201A-DE27-4616-B6A4-F0F0A791AA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16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D5441B-FD08-446E-ADEF-555105A63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en-US" sz="3200"/>
              <a:t>Budget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D14AA5-9CAB-457A-8E18-C69F9A6C4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302" y="2336873"/>
            <a:ext cx="4219226" cy="35993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Actuators, motors, and Arduino: $1081.96</a:t>
            </a:r>
          </a:p>
          <a:p>
            <a:r>
              <a:rPr lang="en-US"/>
              <a:t>Building Materials: $207.28</a:t>
            </a:r>
          </a:p>
          <a:p>
            <a:r>
              <a:rPr lang="en-US"/>
              <a:t>Blade Material: $145.61</a:t>
            </a:r>
          </a:p>
          <a:p>
            <a:r>
              <a:rPr lang="en-US"/>
              <a:t>Epoxy and Glue: $58.15</a:t>
            </a:r>
          </a:p>
          <a:p>
            <a:r>
              <a:rPr lang="en-US"/>
              <a:t>Miscellaneous: $114.56</a:t>
            </a:r>
          </a:p>
          <a:p>
            <a:endParaRPr lang="en-US" sz="1600"/>
          </a:p>
          <a:p>
            <a:r>
              <a:rPr lang="en-US" sz="3200"/>
              <a:t>Total: $1753.02</a:t>
            </a:r>
          </a:p>
          <a:p>
            <a:endParaRPr lang="en-US" sz="160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E922E1F-1AF7-4694-A7AB-9146B74F6BA4}"/>
              </a:ext>
            </a:extLst>
          </p:cNvPr>
          <p:cNvCxnSpPr/>
          <p:nvPr/>
        </p:nvCxnSpPr>
        <p:spPr>
          <a:xfrm flipH="1" flipV="1">
            <a:off x="10048612" y="5675851"/>
            <a:ext cx="651545" cy="51172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9B4DEDE-97A7-4DF4-8775-34B56A2CC57B}"/>
              </a:ext>
            </a:extLst>
          </p:cNvPr>
          <p:cNvSpPr txBox="1"/>
          <p:nvPr/>
        </p:nvSpPr>
        <p:spPr>
          <a:xfrm>
            <a:off x="10278174" y="5321678"/>
            <a:ext cx="190430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Actuators, Motor, &amp; Arduino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E19CE50-8924-4E62-9144-AB30A74F6991}"/>
              </a:ext>
            </a:extLst>
          </p:cNvPr>
          <p:cNvCxnSpPr/>
          <p:nvPr/>
        </p:nvCxnSpPr>
        <p:spPr>
          <a:xfrm flipH="1">
            <a:off x="9512503" y="1030535"/>
            <a:ext cx="364923" cy="71865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2F007D0-2722-4D2E-8F51-92FB0B86CD6B}"/>
              </a:ext>
            </a:extLst>
          </p:cNvPr>
          <p:cNvSpPr txBox="1"/>
          <p:nvPr/>
        </p:nvSpPr>
        <p:spPr>
          <a:xfrm>
            <a:off x="9196781" y="65399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Building Materials</a:t>
            </a:r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4A74F68-DDD3-45E7-8C4B-F2D01D21078A}"/>
              </a:ext>
            </a:extLst>
          </p:cNvPr>
          <p:cNvCxnSpPr>
            <a:cxnSpLocks/>
          </p:cNvCxnSpPr>
          <p:nvPr/>
        </p:nvCxnSpPr>
        <p:spPr>
          <a:xfrm flipH="1">
            <a:off x="10477236" y="2274901"/>
            <a:ext cx="560666" cy="48096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35078C6-74CD-4613-BC64-E70EAB060654}"/>
              </a:ext>
            </a:extLst>
          </p:cNvPr>
          <p:cNvSpPr txBox="1"/>
          <p:nvPr/>
        </p:nvSpPr>
        <p:spPr>
          <a:xfrm>
            <a:off x="10378230" y="189136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Blade Material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26E52DF-3170-4617-BEFA-C3F2E1D644A2}"/>
              </a:ext>
            </a:extLst>
          </p:cNvPr>
          <p:cNvCxnSpPr>
            <a:cxnSpLocks/>
          </p:cNvCxnSpPr>
          <p:nvPr/>
        </p:nvCxnSpPr>
        <p:spPr>
          <a:xfrm>
            <a:off x="7137023" y="1023543"/>
            <a:ext cx="571847" cy="53689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50893B9-428C-4704-8A34-A586F700DFA7}"/>
              </a:ext>
            </a:extLst>
          </p:cNvPr>
          <p:cNvSpPr txBox="1"/>
          <p:nvPr/>
        </p:nvSpPr>
        <p:spPr>
          <a:xfrm>
            <a:off x="5897111" y="65399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Miscellaneous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4E1F47E-7B9B-4704-A55C-613C34A2BD77}"/>
              </a:ext>
            </a:extLst>
          </p:cNvPr>
          <p:cNvCxnSpPr>
            <a:cxnSpLocks/>
          </p:cNvCxnSpPr>
          <p:nvPr/>
        </p:nvCxnSpPr>
        <p:spPr>
          <a:xfrm>
            <a:off x="6228216" y="1519891"/>
            <a:ext cx="627773" cy="34115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E47D27C-B9F7-4C39-9563-84D8580F0BFA}"/>
              </a:ext>
            </a:extLst>
          </p:cNvPr>
          <p:cNvSpPr txBox="1"/>
          <p:nvPr/>
        </p:nvSpPr>
        <p:spPr>
          <a:xfrm>
            <a:off x="5170065" y="120626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Epoxy and Glue</a:t>
            </a:r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F9F60C-DC45-40AF-AC84-3EA5B61F4E9D}"/>
              </a:ext>
            </a:extLst>
          </p:cNvPr>
          <p:cNvSpPr txBox="1"/>
          <p:nvPr/>
        </p:nvSpPr>
        <p:spPr>
          <a:xfrm>
            <a:off x="9601200" y="63055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Tanner 22</a:t>
            </a:r>
          </a:p>
        </p:txBody>
      </p:sp>
    </p:spTree>
    <p:extLst>
      <p:ext uri="{BB962C8B-B14F-4D97-AF65-F5344CB8AC3E}">
        <p14:creationId xmlns:p14="http://schemas.microsoft.com/office/powerpoint/2010/main" val="954561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9">
            <a:extLst>
              <a:ext uri="{FF2B5EF4-FFF2-40B4-BE49-F238E27FC236}">
                <a16:creationId xmlns:a16="http://schemas.microsoft.com/office/drawing/2014/main" id="{57D13521-EAD4-4B23-AE18-3B70AAE67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A2EAC6A1-B9AD-4F52-8BFC-D974236C5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13">
            <a:extLst>
              <a:ext uri="{FF2B5EF4-FFF2-40B4-BE49-F238E27FC236}">
                <a16:creationId xmlns:a16="http://schemas.microsoft.com/office/drawing/2014/main" id="{2632991A-5881-4C0B-BE55-86E6541DB5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4FF107A9-A609-4BE3-AC8C-8A7ABC2E5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5AB5407-0F8D-4F52-80FD-7B7BCB7DB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7B491C-B036-40D5-94A9-1BC763B33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en-US" sz="4400"/>
              <a:t>Thank you to...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9E607A8-1616-4F2F-9152-06341C82F4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7308047"/>
              </p:ext>
            </p:extLst>
          </p:nvPr>
        </p:nvGraphicFramePr>
        <p:xfrm>
          <a:off x="5437509" y="777860"/>
          <a:ext cx="5955658" cy="5385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8CAC0C4-32DD-447E-8FBC-4ABDBF4ACDF4}"/>
              </a:ext>
            </a:extLst>
          </p:cNvPr>
          <p:cNvSpPr txBox="1"/>
          <p:nvPr/>
        </p:nvSpPr>
        <p:spPr>
          <a:xfrm>
            <a:off x="10678886" y="630400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Riley 23</a:t>
            </a:r>
          </a:p>
        </p:txBody>
      </p:sp>
    </p:spTree>
    <p:extLst>
      <p:ext uri="{BB962C8B-B14F-4D97-AF65-F5344CB8AC3E}">
        <p14:creationId xmlns:p14="http://schemas.microsoft.com/office/powerpoint/2010/main" val="2543384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3D1F3-B51F-48FB-9651-68DF74399E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498C9A-DF61-46E2-B6E8-17DBE31042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17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6BCB397-4790-4766-82B8-F6ED3BAAB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BDB66795-F5BA-4B6C-951C-11DBE9D24A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2C790B8-181F-443B-9B01-D67B4B94A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E88419C-5262-8D45-A701-F181C92E2C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8" b="1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17D5C4-7346-4128-A893-88F9031A3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93FD84-9AB3-6148-B226-FA00A2731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US" dirty="0"/>
              <a:t>Project Description contd.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EC06EAC-4D4E-4BEC-A580-543F5E0EDE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2892C-A157-3F43-A1FA-B5B70B839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/>
              <a:t>Tunnel Turbine</a:t>
            </a:r>
          </a:p>
          <a:p>
            <a:pPr lvl="1"/>
            <a:r>
              <a:rPr lang="en-US" sz="2400" dirty="0"/>
              <a:t>Cut-in task</a:t>
            </a:r>
          </a:p>
          <a:p>
            <a:pPr lvl="1"/>
            <a:r>
              <a:rPr lang="en-US" sz="2400" dirty="0"/>
              <a:t>Safety task</a:t>
            </a:r>
          </a:p>
          <a:p>
            <a:pPr lvl="1"/>
            <a:r>
              <a:rPr lang="en-US" sz="2400" dirty="0"/>
              <a:t>Durability task</a:t>
            </a:r>
          </a:p>
          <a:p>
            <a:pPr lvl="1"/>
            <a:r>
              <a:rPr lang="en-US" sz="2400" dirty="0"/>
              <a:t>Power curve task</a:t>
            </a:r>
          </a:p>
          <a:p>
            <a:pPr lvl="1"/>
            <a:r>
              <a:rPr lang="en-US" sz="2400" dirty="0"/>
              <a:t>Rated RPM and power control task</a:t>
            </a:r>
          </a:p>
          <a:p>
            <a:pPr lvl="1"/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7CBE6A-6232-4E7F-A682-38E00FAB3097}"/>
              </a:ext>
            </a:extLst>
          </p:cNvPr>
          <p:cNvSpPr txBox="1"/>
          <p:nvPr/>
        </p:nvSpPr>
        <p:spPr>
          <a:xfrm>
            <a:off x="10425448" y="630232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Faisal 2</a:t>
            </a:r>
          </a:p>
        </p:txBody>
      </p:sp>
    </p:spTree>
    <p:extLst>
      <p:ext uri="{BB962C8B-B14F-4D97-AF65-F5344CB8AC3E}">
        <p14:creationId xmlns:p14="http://schemas.microsoft.com/office/powerpoint/2010/main" val="4293134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0">
            <a:extLst>
              <a:ext uri="{FF2B5EF4-FFF2-40B4-BE49-F238E27FC236}">
                <a16:creationId xmlns:a16="http://schemas.microsoft.com/office/drawing/2014/main" id="{4B0FA309-807F-4C17-98EF-A3BA7388E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2">
            <a:extLst>
              <a:ext uri="{FF2B5EF4-FFF2-40B4-BE49-F238E27FC236}">
                <a16:creationId xmlns:a16="http://schemas.microsoft.com/office/drawing/2014/main" id="{2642A87B-CAE9-4F8F-B293-28388E45D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ectangle 24">
            <a:extLst>
              <a:ext uri="{FF2B5EF4-FFF2-40B4-BE49-F238E27FC236}">
                <a16:creationId xmlns:a16="http://schemas.microsoft.com/office/drawing/2014/main" id="{C8FA1749-B91A-40E7-AD01-0B9C9C6AF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26">
            <a:extLst>
              <a:ext uri="{FF2B5EF4-FFF2-40B4-BE49-F238E27FC236}">
                <a16:creationId xmlns:a16="http://schemas.microsoft.com/office/drawing/2014/main" id="{3B7A934F-FFF7-4353-83D3-4EF66E93E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35" name="Rectangle 28">
            <a:extLst>
              <a:ext uri="{FF2B5EF4-FFF2-40B4-BE49-F238E27FC236}">
                <a16:creationId xmlns:a16="http://schemas.microsoft.com/office/drawing/2014/main" id="{700676C8-6DE8-47DD-9A23-D42063A12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394ED9-593A-4274-BB8D-E4EBFF664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en-US" sz="4400">
                <a:solidFill>
                  <a:srgbClr val="FFFFFF"/>
                </a:solidFill>
              </a:rPr>
              <a:t>Customer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FCB8E-9A9D-452A-AAF3-2ADE2579A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995" y="661106"/>
            <a:ext cx="6257362" cy="5503101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Single Tail Yaw</a:t>
            </a:r>
          </a:p>
          <a:p>
            <a:r>
              <a:rPr lang="en-US">
                <a:solidFill>
                  <a:srgbClr val="FFFFFF"/>
                </a:solidFill>
              </a:rPr>
              <a:t>Pitching Mechanism</a:t>
            </a:r>
          </a:p>
          <a:p>
            <a:r>
              <a:rPr lang="en-US">
                <a:solidFill>
                  <a:srgbClr val="FFFFFF"/>
                </a:solidFill>
              </a:rPr>
              <a:t>Early Cut-in</a:t>
            </a:r>
          </a:p>
          <a:p>
            <a:r>
              <a:rPr lang="en-US">
                <a:solidFill>
                  <a:srgbClr val="FFFFFF"/>
                </a:solidFill>
              </a:rPr>
              <a:t>Efficient Yawing</a:t>
            </a:r>
          </a:p>
          <a:p>
            <a:r>
              <a:rPr lang="en-US">
                <a:solidFill>
                  <a:srgbClr val="FFFFFF"/>
                </a:solidFill>
              </a:rPr>
              <a:t>Reliable Braking System</a:t>
            </a:r>
          </a:p>
          <a:p>
            <a:r>
              <a:rPr lang="en-US">
                <a:solidFill>
                  <a:srgbClr val="FFFFFF"/>
                </a:solidFill>
              </a:rPr>
              <a:t>Modular Design</a:t>
            </a:r>
          </a:p>
          <a:p>
            <a:r>
              <a:rPr lang="en-US">
                <a:solidFill>
                  <a:srgbClr val="FFFFFF"/>
                </a:solidFill>
              </a:rPr>
              <a:t>Wind Tunnel Volume and Access Limits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F7D97E-6AD4-47A1-A1A3-9B4AACADACC7}"/>
              </a:ext>
            </a:extLst>
          </p:cNvPr>
          <p:cNvSpPr txBox="1"/>
          <p:nvPr/>
        </p:nvSpPr>
        <p:spPr>
          <a:xfrm>
            <a:off x="9601200" y="63055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Naser 3</a:t>
            </a:r>
          </a:p>
        </p:txBody>
      </p:sp>
    </p:spTree>
    <p:extLst>
      <p:ext uri="{BB962C8B-B14F-4D97-AF65-F5344CB8AC3E}">
        <p14:creationId xmlns:p14="http://schemas.microsoft.com/office/powerpoint/2010/main" val="466501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F52DA-46B9-4AE2-97D9-8BDE8EF8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Engineering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78B48-2488-4B32-9F44-E38AA7E55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Cut-in between 2.5m/s and 5m/s</a:t>
            </a:r>
          </a:p>
          <a:p>
            <a:r>
              <a:rPr lang="en-US"/>
              <a:t>Yaw rate up to 180°/s</a:t>
            </a:r>
          </a:p>
          <a:p>
            <a:r>
              <a:rPr lang="en-US"/>
              <a:t>Reduce rotor speed to 10% of rated rpm within 10s</a:t>
            </a:r>
          </a:p>
          <a:p>
            <a:r>
              <a:rPr lang="en-US"/>
              <a:t>Must fit through 122cm by 62cm door</a:t>
            </a:r>
          </a:p>
          <a:p>
            <a:r>
              <a:rPr lang="en-US"/>
              <a:t>Turbine parts must stay with a 45x45x45 cm</a:t>
            </a:r>
            <a:r>
              <a:rPr lang="en-US" baseline="30000"/>
              <a:t>3</a:t>
            </a:r>
            <a:r>
              <a:rPr lang="en-US"/>
              <a:t> cube</a:t>
            </a:r>
          </a:p>
          <a:p>
            <a:r>
              <a:rPr lang="en-US"/>
              <a:t>Shaft height must be 60±3cm above base plate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A4AB4A-38D0-40CB-92AA-8460F309162A}"/>
              </a:ext>
            </a:extLst>
          </p:cNvPr>
          <p:cNvSpPr txBox="1"/>
          <p:nvPr/>
        </p:nvSpPr>
        <p:spPr>
          <a:xfrm>
            <a:off x="9601200" y="63055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Naser 4</a:t>
            </a:r>
          </a:p>
        </p:txBody>
      </p:sp>
    </p:spTree>
    <p:extLst>
      <p:ext uri="{BB962C8B-B14F-4D97-AF65-F5344CB8AC3E}">
        <p14:creationId xmlns:p14="http://schemas.microsoft.com/office/powerpoint/2010/main" val="3037788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2F9D6-65FB-4786-9E18-DF29090B1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Motivation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C4A797A-E1FF-49A3-829F-0C4F66A97E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4601368"/>
              </p:ext>
            </p:extLst>
          </p:nvPr>
        </p:nvGraphicFramePr>
        <p:xfrm>
          <a:off x="778123" y="2477703"/>
          <a:ext cx="10635754" cy="31843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52598">
                  <a:extLst>
                    <a:ext uri="{9D8B030D-6E8A-4147-A177-3AD203B41FA5}">
                      <a16:colId xmlns:a16="http://schemas.microsoft.com/office/drawing/2014/main" val="1488880773"/>
                    </a:ext>
                  </a:extLst>
                </a:gridCol>
                <a:gridCol w="1733550">
                  <a:extLst>
                    <a:ext uri="{9D8B030D-6E8A-4147-A177-3AD203B41FA5}">
                      <a16:colId xmlns:a16="http://schemas.microsoft.com/office/drawing/2014/main" val="1124300426"/>
                    </a:ext>
                  </a:extLst>
                </a:gridCol>
                <a:gridCol w="1904999">
                  <a:extLst>
                    <a:ext uri="{9D8B030D-6E8A-4147-A177-3AD203B41FA5}">
                      <a16:colId xmlns:a16="http://schemas.microsoft.com/office/drawing/2014/main" val="3904949632"/>
                    </a:ext>
                  </a:extLst>
                </a:gridCol>
                <a:gridCol w="1752598">
                  <a:extLst>
                    <a:ext uri="{9D8B030D-6E8A-4147-A177-3AD203B41FA5}">
                      <a16:colId xmlns:a16="http://schemas.microsoft.com/office/drawing/2014/main" val="3879954014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3764783297"/>
                    </a:ext>
                  </a:extLst>
                </a:gridCol>
                <a:gridCol w="1606059">
                  <a:extLst>
                    <a:ext uri="{9D8B030D-6E8A-4147-A177-3AD203B41FA5}">
                      <a16:colId xmlns:a16="http://schemas.microsoft.com/office/drawing/2014/main" val="1104401487"/>
                    </a:ext>
                  </a:extLst>
                </a:gridCol>
              </a:tblGrid>
              <a:tr h="898310">
                <a:tc>
                  <a:txBody>
                    <a:bodyPr/>
                    <a:lstStyle/>
                    <a:p>
                      <a:r>
                        <a:rPr lang="en-US"/>
                        <a:t>Blade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Yaw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Nacelle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Shaft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Brake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Tower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806953"/>
                  </a:ext>
                </a:extLst>
              </a:tr>
              <a:tr h="89831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 b="0" i="0" u="none" strike="noStrike" noProof="0">
                          <a:latin typeface="Trebuchet MS"/>
                        </a:rPr>
                        <a:t>Carbon-fiber reinforced nylon filament 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800" b="0" i="0" u="none" strike="noStrike" noProof="0">
                          <a:latin typeface="Trebuchet MS"/>
                        </a:rPr>
                        <a:t>Pyramid-shape and size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800" b="0" i="0" u="none" strike="noStrike" noProof="0">
                          <a:latin typeface="Trebuchet MS"/>
                        </a:rPr>
                        <a:t>3 Levels</a:t>
                      </a:r>
                    </a:p>
                    <a:p>
                      <a:pPr marL="0" lvl="0" indent="0" algn="l">
                        <a:buFont typeface="Arial" panose="020B0604020202020204" pitchFamily="34" charset="0"/>
                        <a:buNone/>
                      </a:pPr>
                      <a:endParaRPr lang="en-US" sz="1800" b="0" i="0" u="none" strike="noStrike" noProof="0">
                        <a:latin typeface="Trebuchet MS"/>
                      </a:endParaRPr>
                    </a:p>
                    <a:p>
                      <a:pPr marL="0" lv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800" b="0" i="0" u="none" strike="noStrike" noProof="0">
                          <a:latin typeface="Trebuchet MS"/>
                        </a:rPr>
                        <a:t>Store ME and EE components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 b="0" i="0" u="none" strike="noStrike" noProof="0">
                          <a:latin typeface="Trebuchet MS"/>
                        </a:rPr>
                        <a:t>Two different diameters </a:t>
                      </a:r>
                    </a:p>
                    <a:p>
                      <a:pPr lvl="0" algn="l">
                        <a:buNone/>
                      </a:pPr>
                      <a:endParaRPr lang="en-US" sz="1800" b="0" i="0" u="none" strike="noStrike" noProof="0">
                        <a:latin typeface="Trebuchet MS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1800" b="0" i="0" u="none" strike="noStrike" noProof="0">
                          <a:latin typeface="Trebuchet MS"/>
                        </a:rPr>
                        <a:t>Two flat surfaces </a:t>
                      </a:r>
                    </a:p>
                    <a:p>
                      <a:pPr lvl="0" algn="l">
                        <a:buNone/>
                      </a:pPr>
                      <a:endParaRPr lang="en-US" sz="1800" b="0" i="0" u="none" strike="noStrike" noProof="0">
                        <a:latin typeface="Trebuchet MS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1800" b="0" i="0" u="none" strike="noStrike" noProof="0">
                          <a:latin typeface="Trebuchet MS"/>
                        </a:rPr>
                        <a:t>Attach to Generator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latin typeface="Trebuchet MS"/>
                        </a:rPr>
                        <a:t>Linear actuator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i="0" u="none" strike="noStrike" noProof="0">
                        <a:latin typeface="Trebuchet MS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latin typeface="Trebuchet MS"/>
                        </a:rPr>
                        <a:t>Brake caliper with mountain bike pads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i="0" u="none" strike="noStrike" noProof="0">
                        <a:latin typeface="Trebuchet MS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latin typeface="Trebuchet MS"/>
                        </a:rPr>
                        <a:t>Bearing block holder for shaft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latin typeface="Trebuchet MS"/>
                        </a:rPr>
                        <a:t>1018 Steel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i="0" u="none" strike="noStrike" noProof="0">
                        <a:latin typeface="Trebuchet MS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latin typeface="Trebuchet MS"/>
                        </a:rPr>
                        <a:t>1.5” OD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latin typeface="Trebuchet MS"/>
                        </a:rPr>
                        <a:t>1” ID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latin typeface="Trebuchet MS"/>
                        </a:rPr>
                        <a:t> 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302424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8B15F11-6FA5-484E-AB94-65ABFF760D46}"/>
              </a:ext>
            </a:extLst>
          </p:cNvPr>
          <p:cNvSpPr txBox="1"/>
          <p:nvPr/>
        </p:nvSpPr>
        <p:spPr>
          <a:xfrm>
            <a:off x="9601200" y="63055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Naser 5</a:t>
            </a:r>
          </a:p>
        </p:txBody>
      </p:sp>
    </p:spTree>
    <p:extLst>
      <p:ext uri="{BB962C8B-B14F-4D97-AF65-F5344CB8AC3E}">
        <p14:creationId xmlns:p14="http://schemas.microsoft.com/office/powerpoint/2010/main" val="3552946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764E3F6-59F1-44FF-9EF2-8EF0BCA30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F1CE84-BC06-4E42-A5D4-7B92E327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743C7B8-BD05-4C16-9FC9-6B5C5BA3A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B9B529-EAD6-442A-92A1-6A496B932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CF4298-5F62-4E5F-B878-194F2BC58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US"/>
              <a:t>Final Design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0419FA5-A1B5-487F-92D4-03983819F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B8304-47C9-41D0-8AF2-3DB948727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5369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Final model from SolidWorks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344033-FF89-4386-9DEE-318CAEC2C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7091" y="687385"/>
            <a:ext cx="3358478" cy="5483229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383EF8-1F29-4AF2-BB7F-F53C64313FC9}"/>
              </a:ext>
            </a:extLst>
          </p:cNvPr>
          <p:cNvSpPr txBox="1"/>
          <p:nvPr/>
        </p:nvSpPr>
        <p:spPr>
          <a:xfrm>
            <a:off x="9601200" y="63055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Naser 6</a:t>
            </a:r>
          </a:p>
        </p:txBody>
      </p:sp>
    </p:spTree>
    <p:extLst>
      <p:ext uri="{BB962C8B-B14F-4D97-AF65-F5344CB8AC3E}">
        <p14:creationId xmlns:p14="http://schemas.microsoft.com/office/powerpoint/2010/main" val="3556102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764E3F6-59F1-44FF-9EF2-8EF0BCA30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F1CE84-BC06-4E42-A5D4-7B92E327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743C7B8-BD05-4C16-9FC9-6B5C5BA3A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B9B529-EAD6-442A-92A1-6A496B932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103A59-35AA-0F43-B19A-8655EBB25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US"/>
              <a:t>Final Design - Blades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0419FA5-A1B5-487F-92D4-03983819F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89AF6-D9FB-8F4D-A31F-7866B11D0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Blades were designed using Blade Element Momentum theory</a:t>
            </a:r>
          </a:p>
          <a:p>
            <a:pPr lvl="1"/>
            <a:r>
              <a:rPr lang="en-US" sz="2400"/>
              <a:t>MATLAB was used to optimize the blade geometry</a:t>
            </a:r>
          </a:p>
          <a:p>
            <a:pPr lvl="1"/>
            <a:r>
              <a:rPr lang="en-US" sz="2400"/>
              <a:t>Increased chord length to achieve high rotor solidity</a:t>
            </a:r>
          </a:p>
        </p:txBody>
      </p:sp>
      <p:pic>
        <p:nvPicPr>
          <p:cNvPr id="4" name="Picture 5" descr="A close up of a device&#10;&#10;Description generated with very high confidence">
            <a:extLst>
              <a:ext uri="{FF2B5EF4-FFF2-40B4-BE49-F238E27FC236}">
                <a16:creationId xmlns:a16="http://schemas.microsoft.com/office/drawing/2014/main" id="{AD8FCF7C-F17B-B346-8765-4A92522F6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2001" y="640080"/>
            <a:ext cx="2388658" cy="557784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CE0C84-4B13-4F3D-9763-81E15D406797}"/>
              </a:ext>
            </a:extLst>
          </p:cNvPr>
          <p:cNvSpPr txBox="1"/>
          <p:nvPr/>
        </p:nvSpPr>
        <p:spPr>
          <a:xfrm>
            <a:off x="9601200" y="63055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Riley 7</a:t>
            </a:r>
          </a:p>
        </p:txBody>
      </p:sp>
    </p:spTree>
    <p:extLst>
      <p:ext uri="{BB962C8B-B14F-4D97-AF65-F5344CB8AC3E}">
        <p14:creationId xmlns:p14="http://schemas.microsoft.com/office/powerpoint/2010/main" val="1909299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EB73F-D4D9-4DF8-88E5-CABD714B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Airfoil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89B7E-B03C-4D70-AC2E-9B69EEB42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Three airfoils were integrated into the blade design</a:t>
            </a:r>
          </a:p>
          <a:p>
            <a:pPr lvl="1"/>
            <a:r>
              <a:rPr lang="en-US" sz="2400"/>
              <a:t>High cambered airfoils were chosen based on the low Reynold’s Number Regime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246B7E-85FB-4D3C-9EF5-EB6ABA838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069" y="3709449"/>
            <a:ext cx="9613862" cy="22267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E61AF0-5601-4B29-B9CD-2711AB213914}"/>
              </a:ext>
            </a:extLst>
          </p:cNvPr>
          <p:cNvSpPr txBox="1"/>
          <p:nvPr/>
        </p:nvSpPr>
        <p:spPr>
          <a:xfrm>
            <a:off x="9601200" y="63055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Riley 8</a:t>
            </a:r>
          </a:p>
        </p:txBody>
      </p:sp>
    </p:spTree>
    <p:extLst>
      <p:ext uri="{BB962C8B-B14F-4D97-AF65-F5344CB8AC3E}">
        <p14:creationId xmlns:p14="http://schemas.microsoft.com/office/powerpoint/2010/main" val="1320058261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710</Words>
  <Application>Microsoft Office PowerPoint</Application>
  <PresentationFormat>Widescreen</PresentationFormat>
  <Paragraphs>193</Paragraphs>
  <Slides>25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Berlin</vt:lpstr>
      <vt:lpstr>Collegiate Wind Competition ‘19 – Mechanical Design</vt:lpstr>
      <vt:lpstr>Project Description</vt:lpstr>
      <vt:lpstr>Project Description contd.</vt:lpstr>
      <vt:lpstr>Customer Requirements</vt:lpstr>
      <vt:lpstr>Engineering Requirements</vt:lpstr>
      <vt:lpstr>Design Motivation</vt:lpstr>
      <vt:lpstr>Final Design</vt:lpstr>
      <vt:lpstr>Final Design - Blades</vt:lpstr>
      <vt:lpstr>Airfoil Selection</vt:lpstr>
      <vt:lpstr>Blade Safety Analysis</vt:lpstr>
      <vt:lpstr>Final Design - Hub</vt:lpstr>
      <vt:lpstr>Active Pitching Mechanism</vt:lpstr>
      <vt:lpstr>Force Analysis on the Hub</vt:lpstr>
      <vt:lpstr>Final Design Shaft</vt:lpstr>
      <vt:lpstr>Final Design Yaw-tail</vt:lpstr>
      <vt:lpstr>Tail-yaw FEA</vt:lpstr>
      <vt:lpstr>Final Brake Design</vt:lpstr>
      <vt:lpstr>Brake Testing</vt:lpstr>
      <vt:lpstr>Final Designs Tower &amp; Yaw Bearing</vt:lpstr>
      <vt:lpstr>Tower FEA and Yaw Bearing Testing</vt:lpstr>
      <vt:lpstr>Final Design Nacelle</vt:lpstr>
      <vt:lpstr>Nacelle FEA</vt:lpstr>
      <vt:lpstr>Budget</vt:lpstr>
      <vt:lpstr>Thank you to...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Collegiate Wind Competition ‘19 – Mechanical Design</dc:title>
  <dc:creator>Tanner David Lehr</dc:creator>
  <cp:lastModifiedBy>Riley Sinek</cp:lastModifiedBy>
  <cp:revision>11</cp:revision>
  <dcterms:created xsi:type="dcterms:W3CDTF">2019-04-26T11:23:21Z</dcterms:created>
  <dcterms:modified xsi:type="dcterms:W3CDTF">2019-04-29T04:56:34Z</dcterms:modified>
</cp:coreProperties>
</file>